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E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7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43940" cy="1083310"/>
          </a:xfrm>
          <a:custGeom>
            <a:avLst/>
            <a:gdLst/>
            <a:ahLst/>
            <a:cxnLst/>
            <a:rect l="l" t="t" r="r" b="b"/>
            <a:pathLst>
              <a:path w="1043940" h="1083310">
                <a:moveTo>
                  <a:pt x="0" y="1082706"/>
                </a:moveTo>
                <a:lnTo>
                  <a:pt x="44203" y="1039224"/>
                </a:lnTo>
                <a:lnTo>
                  <a:pt x="77200" y="1006081"/>
                </a:lnTo>
                <a:lnTo>
                  <a:pt x="110790" y="971871"/>
                </a:lnTo>
                <a:lnTo>
                  <a:pt x="144934" y="936676"/>
                </a:lnTo>
                <a:lnTo>
                  <a:pt x="179595" y="900580"/>
                </a:lnTo>
                <a:lnTo>
                  <a:pt x="214733" y="863664"/>
                </a:lnTo>
                <a:lnTo>
                  <a:pt x="250310" y="826013"/>
                </a:lnTo>
                <a:lnTo>
                  <a:pt x="286288" y="787707"/>
                </a:lnTo>
                <a:lnTo>
                  <a:pt x="322628" y="748831"/>
                </a:lnTo>
                <a:lnTo>
                  <a:pt x="359293" y="709466"/>
                </a:lnTo>
                <a:lnTo>
                  <a:pt x="396243" y="669696"/>
                </a:lnTo>
                <a:lnTo>
                  <a:pt x="433439" y="629603"/>
                </a:lnTo>
                <a:lnTo>
                  <a:pt x="470845" y="589270"/>
                </a:lnTo>
                <a:lnTo>
                  <a:pt x="508420" y="548780"/>
                </a:lnTo>
                <a:lnTo>
                  <a:pt x="546128" y="508214"/>
                </a:lnTo>
                <a:lnTo>
                  <a:pt x="583929" y="467657"/>
                </a:lnTo>
                <a:lnTo>
                  <a:pt x="621784" y="427191"/>
                </a:lnTo>
                <a:lnTo>
                  <a:pt x="659656" y="386898"/>
                </a:lnTo>
                <a:lnTo>
                  <a:pt x="697506" y="346861"/>
                </a:lnTo>
                <a:lnTo>
                  <a:pt x="735296" y="307163"/>
                </a:lnTo>
                <a:lnTo>
                  <a:pt x="772987" y="267886"/>
                </a:lnTo>
                <a:lnTo>
                  <a:pt x="810540" y="229114"/>
                </a:lnTo>
                <a:lnTo>
                  <a:pt x="847918" y="190929"/>
                </a:lnTo>
                <a:lnTo>
                  <a:pt x="885082" y="153413"/>
                </a:lnTo>
                <a:lnTo>
                  <a:pt x="921993" y="116650"/>
                </a:lnTo>
                <a:lnTo>
                  <a:pt x="958613" y="80722"/>
                </a:lnTo>
                <a:lnTo>
                  <a:pt x="994904" y="45711"/>
                </a:lnTo>
                <a:lnTo>
                  <a:pt x="1030826" y="11701"/>
                </a:lnTo>
                <a:lnTo>
                  <a:pt x="1043448" y="0"/>
                </a:lnTo>
              </a:path>
            </a:pathLst>
          </a:custGeom>
          <a:ln w="50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838934" y="0"/>
            <a:ext cx="5265420" cy="551180"/>
          </a:xfrm>
          <a:custGeom>
            <a:avLst/>
            <a:gdLst/>
            <a:ahLst/>
            <a:cxnLst/>
            <a:rect l="l" t="t" r="r" b="b"/>
            <a:pathLst>
              <a:path w="5265419" h="551180">
                <a:moveTo>
                  <a:pt x="0" y="0"/>
                </a:moveTo>
                <a:lnTo>
                  <a:pt x="76381" y="8574"/>
                </a:lnTo>
                <a:lnTo>
                  <a:pt x="125861" y="14107"/>
                </a:lnTo>
                <a:lnTo>
                  <a:pt x="175329" y="19621"/>
                </a:lnTo>
                <a:lnTo>
                  <a:pt x="224785" y="25112"/>
                </a:lnTo>
                <a:lnTo>
                  <a:pt x="274230" y="30580"/>
                </a:lnTo>
                <a:lnTo>
                  <a:pt x="323664" y="36023"/>
                </a:lnTo>
                <a:lnTo>
                  <a:pt x="373088" y="41438"/>
                </a:lnTo>
                <a:lnTo>
                  <a:pt x="422502" y="46825"/>
                </a:lnTo>
                <a:lnTo>
                  <a:pt x="471908" y="52180"/>
                </a:lnTo>
                <a:lnTo>
                  <a:pt x="521304" y="57502"/>
                </a:lnTo>
                <a:lnTo>
                  <a:pt x="570692" y="62790"/>
                </a:lnTo>
                <a:lnTo>
                  <a:pt x="620073" y="68041"/>
                </a:lnTo>
                <a:lnTo>
                  <a:pt x="669446" y="73254"/>
                </a:lnTo>
                <a:lnTo>
                  <a:pt x="718812" y="78426"/>
                </a:lnTo>
                <a:lnTo>
                  <a:pt x="769230" y="83595"/>
                </a:lnTo>
                <a:lnTo>
                  <a:pt x="819839" y="88602"/>
                </a:lnTo>
                <a:lnTo>
                  <a:pt x="870631" y="93452"/>
                </a:lnTo>
                <a:lnTo>
                  <a:pt x="921600" y="98151"/>
                </a:lnTo>
                <a:lnTo>
                  <a:pt x="972740" y="102705"/>
                </a:lnTo>
                <a:lnTo>
                  <a:pt x="1024045" y="107119"/>
                </a:lnTo>
                <a:lnTo>
                  <a:pt x="1075508" y="111399"/>
                </a:lnTo>
                <a:lnTo>
                  <a:pt x="1127122" y="115550"/>
                </a:lnTo>
                <a:lnTo>
                  <a:pt x="1178882" y="119578"/>
                </a:lnTo>
                <a:lnTo>
                  <a:pt x="1230780" y="123489"/>
                </a:lnTo>
                <a:lnTo>
                  <a:pt x="1282811" y="127288"/>
                </a:lnTo>
                <a:lnTo>
                  <a:pt x="1334967" y="130980"/>
                </a:lnTo>
                <a:lnTo>
                  <a:pt x="1387243" y="134572"/>
                </a:lnTo>
                <a:lnTo>
                  <a:pt x="1439633" y="138069"/>
                </a:lnTo>
                <a:lnTo>
                  <a:pt x="1492129" y="141477"/>
                </a:lnTo>
                <a:lnTo>
                  <a:pt x="1544725" y="144800"/>
                </a:lnTo>
                <a:lnTo>
                  <a:pt x="1597416" y="148045"/>
                </a:lnTo>
                <a:lnTo>
                  <a:pt x="1650193" y="151217"/>
                </a:lnTo>
                <a:lnTo>
                  <a:pt x="1703052" y="154322"/>
                </a:lnTo>
                <a:lnTo>
                  <a:pt x="1755986" y="157366"/>
                </a:lnTo>
                <a:lnTo>
                  <a:pt x="1808988" y="160353"/>
                </a:lnTo>
                <a:lnTo>
                  <a:pt x="1862051" y="163290"/>
                </a:lnTo>
                <a:lnTo>
                  <a:pt x="1915171" y="166182"/>
                </a:lnTo>
                <a:lnTo>
                  <a:pt x="1968339" y="169035"/>
                </a:lnTo>
                <a:lnTo>
                  <a:pt x="2021550" y="171855"/>
                </a:lnTo>
                <a:lnTo>
                  <a:pt x="2074797" y="174646"/>
                </a:lnTo>
                <a:lnTo>
                  <a:pt x="2128073" y="177415"/>
                </a:lnTo>
                <a:lnTo>
                  <a:pt x="2181374" y="180166"/>
                </a:lnTo>
                <a:lnTo>
                  <a:pt x="2234691" y="182907"/>
                </a:lnTo>
                <a:lnTo>
                  <a:pt x="2288018" y="185642"/>
                </a:lnTo>
                <a:lnTo>
                  <a:pt x="2341350" y="188376"/>
                </a:lnTo>
                <a:lnTo>
                  <a:pt x="2394680" y="191116"/>
                </a:lnTo>
                <a:lnTo>
                  <a:pt x="2448001" y="193867"/>
                </a:lnTo>
                <a:lnTo>
                  <a:pt x="2501307" y="196635"/>
                </a:lnTo>
                <a:lnTo>
                  <a:pt x="2554591" y="199424"/>
                </a:lnTo>
                <a:lnTo>
                  <a:pt x="2607848" y="202242"/>
                </a:lnTo>
                <a:lnTo>
                  <a:pt x="2661070" y="205093"/>
                </a:lnTo>
                <a:lnTo>
                  <a:pt x="2714251" y="207983"/>
                </a:lnTo>
                <a:lnTo>
                  <a:pt x="2767386" y="210917"/>
                </a:lnTo>
                <a:lnTo>
                  <a:pt x="2820466" y="213902"/>
                </a:lnTo>
                <a:lnTo>
                  <a:pt x="2873487" y="216942"/>
                </a:lnTo>
                <a:lnTo>
                  <a:pt x="2926441" y="220043"/>
                </a:lnTo>
                <a:lnTo>
                  <a:pt x="2979323" y="223211"/>
                </a:lnTo>
                <a:lnTo>
                  <a:pt x="3032126" y="226452"/>
                </a:lnTo>
                <a:lnTo>
                  <a:pt x="3084842" y="229771"/>
                </a:lnTo>
                <a:lnTo>
                  <a:pt x="3137467" y="233173"/>
                </a:lnTo>
                <a:lnTo>
                  <a:pt x="3189994" y="236665"/>
                </a:lnTo>
                <a:lnTo>
                  <a:pt x="3242415" y="240251"/>
                </a:lnTo>
                <a:lnTo>
                  <a:pt x="3294726" y="243938"/>
                </a:lnTo>
                <a:lnTo>
                  <a:pt x="3346918" y="247731"/>
                </a:lnTo>
                <a:lnTo>
                  <a:pt x="3398987" y="251635"/>
                </a:lnTo>
                <a:lnTo>
                  <a:pt x="3450925" y="255656"/>
                </a:lnTo>
                <a:lnTo>
                  <a:pt x="3502726" y="259800"/>
                </a:lnTo>
                <a:lnTo>
                  <a:pt x="3554384" y="264073"/>
                </a:lnTo>
                <a:lnTo>
                  <a:pt x="3605892" y="268479"/>
                </a:lnTo>
                <a:lnTo>
                  <a:pt x="3657244" y="273025"/>
                </a:lnTo>
                <a:lnTo>
                  <a:pt x="3708434" y="277715"/>
                </a:lnTo>
                <a:lnTo>
                  <a:pt x="3759455" y="282557"/>
                </a:lnTo>
                <a:lnTo>
                  <a:pt x="3810300" y="287554"/>
                </a:lnTo>
                <a:lnTo>
                  <a:pt x="3860963" y="292714"/>
                </a:lnTo>
                <a:lnTo>
                  <a:pt x="3911439" y="298041"/>
                </a:lnTo>
                <a:lnTo>
                  <a:pt x="3961719" y="303540"/>
                </a:lnTo>
                <a:lnTo>
                  <a:pt x="4011799" y="309219"/>
                </a:lnTo>
                <a:lnTo>
                  <a:pt x="4061671" y="315081"/>
                </a:lnTo>
                <a:lnTo>
                  <a:pt x="4111330" y="321134"/>
                </a:lnTo>
                <a:lnTo>
                  <a:pt x="4160768" y="327381"/>
                </a:lnTo>
                <a:lnTo>
                  <a:pt x="4209979" y="333829"/>
                </a:lnTo>
                <a:lnTo>
                  <a:pt x="4258958" y="340484"/>
                </a:lnTo>
                <a:lnTo>
                  <a:pt x="4307697" y="347351"/>
                </a:lnTo>
                <a:lnTo>
                  <a:pt x="4356190" y="354436"/>
                </a:lnTo>
                <a:lnTo>
                  <a:pt x="4404431" y="361744"/>
                </a:lnTo>
                <a:lnTo>
                  <a:pt x="4452413" y="369281"/>
                </a:lnTo>
                <a:lnTo>
                  <a:pt x="4500130" y="377052"/>
                </a:lnTo>
                <a:lnTo>
                  <a:pt x="4547576" y="385063"/>
                </a:lnTo>
                <a:lnTo>
                  <a:pt x="4594743" y="393320"/>
                </a:lnTo>
                <a:lnTo>
                  <a:pt x="4641627" y="401827"/>
                </a:lnTo>
                <a:lnTo>
                  <a:pt x="4688219" y="410592"/>
                </a:lnTo>
                <a:lnTo>
                  <a:pt x="4734514" y="419619"/>
                </a:lnTo>
                <a:lnTo>
                  <a:pt x="4780506" y="428914"/>
                </a:lnTo>
                <a:lnTo>
                  <a:pt x="4826188" y="438482"/>
                </a:lnTo>
                <a:lnTo>
                  <a:pt x="4871553" y="448330"/>
                </a:lnTo>
                <a:lnTo>
                  <a:pt x="4916596" y="458462"/>
                </a:lnTo>
                <a:lnTo>
                  <a:pt x="4961309" y="468884"/>
                </a:lnTo>
                <a:lnTo>
                  <a:pt x="5005686" y="479603"/>
                </a:lnTo>
                <a:lnTo>
                  <a:pt x="5049722" y="490622"/>
                </a:lnTo>
                <a:lnTo>
                  <a:pt x="5093409" y="501949"/>
                </a:lnTo>
                <a:lnTo>
                  <a:pt x="5136741" y="513588"/>
                </a:lnTo>
                <a:lnTo>
                  <a:pt x="5179712" y="525546"/>
                </a:lnTo>
                <a:lnTo>
                  <a:pt x="5222316" y="537827"/>
                </a:lnTo>
                <a:lnTo>
                  <a:pt x="5264545" y="550438"/>
                </a:lnTo>
                <a:lnTo>
                  <a:pt x="5265165" y="550629"/>
                </a:lnTo>
              </a:path>
            </a:pathLst>
          </a:custGeom>
          <a:ln w="50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8332177" y="9782385"/>
            <a:ext cx="1772285" cy="1526540"/>
          </a:xfrm>
          <a:custGeom>
            <a:avLst/>
            <a:gdLst/>
            <a:ahLst/>
            <a:cxnLst/>
            <a:rect l="l" t="t" r="r" b="b"/>
            <a:pathLst>
              <a:path w="1772284" h="1526540">
                <a:moveTo>
                  <a:pt x="1771922" y="0"/>
                </a:moveTo>
                <a:lnTo>
                  <a:pt x="1724156" y="45836"/>
                </a:lnTo>
                <a:lnTo>
                  <a:pt x="1687882" y="80425"/>
                </a:lnTo>
                <a:lnTo>
                  <a:pt x="1651465" y="114976"/>
                </a:lnTo>
                <a:lnTo>
                  <a:pt x="1614907" y="149488"/>
                </a:lnTo>
                <a:lnTo>
                  <a:pt x="1578209" y="183958"/>
                </a:lnTo>
                <a:lnTo>
                  <a:pt x="1541372" y="218386"/>
                </a:lnTo>
                <a:lnTo>
                  <a:pt x="1504400" y="252771"/>
                </a:lnTo>
                <a:lnTo>
                  <a:pt x="1467293" y="287111"/>
                </a:lnTo>
                <a:lnTo>
                  <a:pt x="1430053" y="321405"/>
                </a:lnTo>
                <a:lnTo>
                  <a:pt x="1392681" y="355651"/>
                </a:lnTo>
                <a:lnTo>
                  <a:pt x="1355181" y="389848"/>
                </a:lnTo>
                <a:lnTo>
                  <a:pt x="1317553" y="423995"/>
                </a:lnTo>
                <a:lnTo>
                  <a:pt x="1279799" y="458091"/>
                </a:lnTo>
                <a:lnTo>
                  <a:pt x="1241920" y="492134"/>
                </a:lnTo>
                <a:lnTo>
                  <a:pt x="1203920" y="526123"/>
                </a:lnTo>
                <a:lnTo>
                  <a:pt x="1165798" y="560057"/>
                </a:lnTo>
                <a:lnTo>
                  <a:pt x="1127558" y="593934"/>
                </a:lnTo>
                <a:lnTo>
                  <a:pt x="1089200" y="627753"/>
                </a:lnTo>
                <a:lnTo>
                  <a:pt x="1050727" y="661513"/>
                </a:lnTo>
                <a:lnTo>
                  <a:pt x="1012139" y="695212"/>
                </a:lnTo>
                <a:lnTo>
                  <a:pt x="973440" y="728849"/>
                </a:lnTo>
                <a:lnTo>
                  <a:pt x="934631" y="762423"/>
                </a:lnTo>
                <a:lnTo>
                  <a:pt x="895713" y="795932"/>
                </a:lnTo>
                <a:lnTo>
                  <a:pt x="856687" y="829375"/>
                </a:lnTo>
                <a:lnTo>
                  <a:pt x="817557" y="862752"/>
                </a:lnTo>
                <a:lnTo>
                  <a:pt x="778324" y="896060"/>
                </a:lnTo>
                <a:lnTo>
                  <a:pt x="738988" y="929298"/>
                </a:lnTo>
                <a:lnTo>
                  <a:pt x="699553" y="962465"/>
                </a:lnTo>
                <a:lnTo>
                  <a:pt x="660019" y="995559"/>
                </a:lnTo>
                <a:lnTo>
                  <a:pt x="620389" y="1028580"/>
                </a:lnTo>
                <a:lnTo>
                  <a:pt x="580664" y="1061525"/>
                </a:lnTo>
                <a:lnTo>
                  <a:pt x="540846" y="1094395"/>
                </a:lnTo>
                <a:lnTo>
                  <a:pt x="500937" y="1127186"/>
                </a:lnTo>
                <a:lnTo>
                  <a:pt x="460938" y="1159899"/>
                </a:lnTo>
                <a:lnTo>
                  <a:pt x="420852" y="1192532"/>
                </a:lnTo>
                <a:lnTo>
                  <a:pt x="380679" y="1225082"/>
                </a:lnTo>
                <a:lnTo>
                  <a:pt x="340422" y="1257550"/>
                </a:lnTo>
                <a:lnTo>
                  <a:pt x="300082" y="1289934"/>
                </a:lnTo>
                <a:lnTo>
                  <a:pt x="259661" y="1322232"/>
                </a:lnTo>
                <a:lnTo>
                  <a:pt x="219161" y="1354443"/>
                </a:lnTo>
                <a:lnTo>
                  <a:pt x="178584" y="1386566"/>
                </a:lnTo>
                <a:lnTo>
                  <a:pt x="137930" y="1418600"/>
                </a:lnTo>
                <a:lnTo>
                  <a:pt x="97203" y="1450543"/>
                </a:lnTo>
                <a:lnTo>
                  <a:pt x="56404" y="1482393"/>
                </a:lnTo>
                <a:lnTo>
                  <a:pt x="15533" y="1514151"/>
                </a:lnTo>
                <a:lnTo>
                  <a:pt x="0" y="1526165"/>
                </a:lnTo>
              </a:path>
            </a:pathLst>
          </a:custGeom>
          <a:ln w="50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9329235"/>
            <a:ext cx="9879965" cy="1979930"/>
          </a:xfrm>
          <a:custGeom>
            <a:avLst/>
            <a:gdLst/>
            <a:ahLst/>
            <a:cxnLst/>
            <a:rect l="l" t="t" r="r" b="b"/>
            <a:pathLst>
              <a:path w="9879965" h="1979929">
                <a:moveTo>
                  <a:pt x="9879863" y="1979315"/>
                </a:moveTo>
                <a:lnTo>
                  <a:pt x="9860224" y="1940690"/>
                </a:lnTo>
                <a:lnTo>
                  <a:pt x="9823338" y="1870426"/>
                </a:lnTo>
                <a:lnTo>
                  <a:pt x="9786101" y="1801734"/>
                </a:lnTo>
                <a:lnTo>
                  <a:pt x="9748517" y="1734600"/>
                </a:lnTo>
                <a:lnTo>
                  <a:pt x="9710589" y="1669008"/>
                </a:lnTo>
                <a:lnTo>
                  <a:pt x="9672320" y="1604945"/>
                </a:lnTo>
                <a:lnTo>
                  <a:pt x="9633713" y="1542394"/>
                </a:lnTo>
                <a:lnTo>
                  <a:pt x="9594772" y="1481343"/>
                </a:lnTo>
                <a:lnTo>
                  <a:pt x="9555499" y="1421775"/>
                </a:lnTo>
                <a:lnTo>
                  <a:pt x="9515898" y="1363676"/>
                </a:lnTo>
                <a:lnTo>
                  <a:pt x="9475973" y="1307032"/>
                </a:lnTo>
                <a:lnTo>
                  <a:pt x="9435726" y="1251828"/>
                </a:lnTo>
                <a:lnTo>
                  <a:pt x="9395160" y="1198048"/>
                </a:lnTo>
                <a:lnTo>
                  <a:pt x="9354279" y="1145679"/>
                </a:lnTo>
                <a:lnTo>
                  <a:pt x="9313086" y="1094705"/>
                </a:lnTo>
                <a:lnTo>
                  <a:pt x="9271585" y="1045113"/>
                </a:lnTo>
                <a:lnTo>
                  <a:pt x="9229778" y="996886"/>
                </a:lnTo>
                <a:lnTo>
                  <a:pt x="9187669" y="950011"/>
                </a:lnTo>
                <a:lnTo>
                  <a:pt x="9145260" y="904472"/>
                </a:lnTo>
                <a:lnTo>
                  <a:pt x="9102556" y="860255"/>
                </a:lnTo>
                <a:lnTo>
                  <a:pt x="9059559" y="817346"/>
                </a:lnTo>
                <a:lnTo>
                  <a:pt x="9016273" y="775729"/>
                </a:lnTo>
                <a:lnTo>
                  <a:pt x="8972700" y="735390"/>
                </a:lnTo>
                <a:lnTo>
                  <a:pt x="8928845" y="696314"/>
                </a:lnTo>
                <a:lnTo>
                  <a:pt x="8884709" y="658486"/>
                </a:lnTo>
                <a:lnTo>
                  <a:pt x="8840298" y="621892"/>
                </a:lnTo>
                <a:lnTo>
                  <a:pt x="8795612" y="586517"/>
                </a:lnTo>
                <a:lnTo>
                  <a:pt x="8750657" y="552346"/>
                </a:lnTo>
                <a:lnTo>
                  <a:pt x="8705435" y="519364"/>
                </a:lnTo>
                <a:lnTo>
                  <a:pt x="8659949" y="487558"/>
                </a:lnTo>
                <a:lnTo>
                  <a:pt x="8614203" y="456911"/>
                </a:lnTo>
                <a:lnTo>
                  <a:pt x="8568200" y="427409"/>
                </a:lnTo>
                <a:lnTo>
                  <a:pt x="8521942" y="399039"/>
                </a:lnTo>
                <a:lnTo>
                  <a:pt x="8475434" y="371784"/>
                </a:lnTo>
                <a:lnTo>
                  <a:pt x="8428678" y="345630"/>
                </a:lnTo>
                <a:lnTo>
                  <a:pt x="8381678" y="320562"/>
                </a:lnTo>
                <a:lnTo>
                  <a:pt x="8334437" y="296567"/>
                </a:lnTo>
                <a:lnTo>
                  <a:pt x="8286958" y="273628"/>
                </a:lnTo>
                <a:lnTo>
                  <a:pt x="8239244" y="251732"/>
                </a:lnTo>
                <a:lnTo>
                  <a:pt x="8191299" y="230863"/>
                </a:lnTo>
                <a:lnTo>
                  <a:pt x="8143125" y="211007"/>
                </a:lnTo>
                <a:lnTo>
                  <a:pt x="8094727" y="192149"/>
                </a:lnTo>
                <a:lnTo>
                  <a:pt x="8046107" y="174274"/>
                </a:lnTo>
                <a:lnTo>
                  <a:pt x="7997268" y="157368"/>
                </a:lnTo>
                <a:lnTo>
                  <a:pt x="7948213" y="141416"/>
                </a:lnTo>
                <a:lnTo>
                  <a:pt x="7898947" y="126403"/>
                </a:lnTo>
                <a:lnTo>
                  <a:pt x="7849472" y="112315"/>
                </a:lnTo>
                <a:lnTo>
                  <a:pt x="7799791" y="99137"/>
                </a:lnTo>
                <a:lnTo>
                  <a:pt x="7749908" y="86853"/>
                </a:lnTo>
                <a:lnTo>
                  <a:pt x="7699825" y="75450"/>
                </a:lnTo>
                <a:lnTo>
                  <a:pt x="7649546" y="64913"/>
                </a:lnTo>
                <a:lnTo>
                  <a:pt x="7599075" y="55226"/>
                </a:lnTo>
                <a:lnTo>
                  <a:pt x="7548414" y="46376"/>
                </a:lnTo>
                <a:lnTo>
                  <a:pt x="7497566" y="38347"/>
                </a:lnTo>
                <a:lnTo>
                  <a:pt x="7446535" y="31125"/>
                </a:lnTo>
                <a:lnTo>
                  <a:pt x="7395325" y="24694"/>
                </a:lnTo>
                <a:lnTo>
                  <a:pt x="7343938" y="19042"/>
                </a:lnTo>
                <a:lnTo>
                  <a:pt x="7292377" y="14151"/>
                </a:lnTo>
                <a:lnTo>
                  <a:pt x="7240646" y="10009"/>
                </a:lnTo>
                <a:lnTo>
                  <a:pt x="7188748" y="6600"/>
                </a:lnTo>
                <a:lnTo>
                  <a:pt x="7136686" y="3909"/>
                </a:lnTo>
                <a:lnTo>
                  <a:pt x="7084463" y="1922"/>
                </a:lnTo>
                <a:lnTo>
                  <a:pt x="7032084" y="623"/>
                </a:lnTo>
                <a:lnTo>
                  <a:pt x="6979550" y="0"/>
                </a:lnTo>
                <a:lnTo>
                  <a:pt x="6926865" y="35"/>
                </a:lnTo>
                <a:lnTo>
                  <a:pt x="6874032" y="716"/>
                </a:lnTo>
                <a:lnTo>
                  <a:pt x="6821055" y="2026"/>
                </a:lnTo>
                <a:lnTo>
                  <a:pt x="6767936" y="3952"/>
                </a:lnTo>
                <a:lnTo>
                  <a:pt x="6714680" y="6478"/>
                </a:lnTo>
                <a:lnTo>
                  <a:pt x="6661288" y="9591"/>
                </a:lnTo>
                <a:lnTo>
                  <a:pt x="6607765" y="13275"/>
                </a:lnTo>
                <a:lnTo>
                  <a:pt x="6554114" y="17515"/>
                </a:lnTo>
                <a:lnTo>
                  <a:pt x="6500337" y="22297"/>
                </a:lnTo>
                <a:lnTo>
                  <a:pt x="6446439" y="27606"/>
                </a:lnTo>
                <a:lnTo>
                  <a:pt x="6392421" y="33427"/>
                </a:lnTo>
                <a:lnTo>
                  <a:pt x="6338288" y="39746"/>
                </a:lnTo>
                <a:lnTo>
                  <a:pt x="6284043" y="46548"/>
                </a:lnTo>
                <a:lnTo>
                  <a:pt x="6229689" y="53818"/>
                </a:lnTo>
                <a:lnTo>
                  <a:pt x="6175229" y="61541"/>
                </a:lnTo>
                <a:lnTo>
                  <a:pt x="6120666" y="69704"/>
                </a:lnTo>
                <a:lnTo>
                  <a:pt x="6066004" y="78290"/>
                </a:lnTo>
                <a:lnTo>
                  <a:pt x="6011246" y="87285"/>
                </a:lnTo>
                <a:lnTo>
                  <a:pt x="5956395" y="96675"/>
                </a:lnTo>
                <a:lnTo>
                  <a:pt x="5901453" y="106445"/>
                </a:lnTo>
                <a:lnTo>
                  <a:pt x="5846426" y="116580"/>
                </a:lnTo>
                <a:lnTo>
                  <a:pt x="5791315" y="127066"/>
                </a:lnTo>
                <a:lnTo>
                  <a:pt x="5736124" y="137887"/>
                </a:lnTo>
                <a:lnTo>
                  <a:pt x="5680856" y="149029"/>
                </a:lnTo>
                <a:lnTo>
                  <a:pt x="5625515" y="160477"/>
                </a:lnTo>
                <a:lnTo>
                  <a:pt x="5570103" y="172217"/>
                </a:lnTo>
                <a:lnTo>
                  <a:pt x="5514623" y="184234"/>
                </a:lnTo>
                <a:lnTo>
                  <a:pt x="5459080" y="196513"/>
                </a:lnTo>
                <a:lnTo>
                  <a:pt x="5403476" y="209039"/>
                </a:lnTo>
                <a:lnTo>
                  <a:pt x="5347815" y="221798"/>
                </a:lnTo>
                <a:lnTo>
                  <a:pt x="5292099" y="234774"/>
                </a:lnTo>
                <a:lnTo>
                  <a:pt x="5236332" y="247954"/>
                </a:lnTo>
                <a:lnTo>
                  <a:pt x="5180517" y="261323"/>
                </a:lnTo>
                <a:lnTo>
                  <a:pt x="5124657" y="274865"/>
                </a:lnTo>
                <a:lnTo>
                  <a:pt x="5068757" y="288566"/>
                </a:lnTo>
                <a:lnTo>
                  <a:pt x="5012817" y="302412"/>
                </a:lnTo>
                <a:lnTo>
                  <a:pt x="4956843" y="316387"/>
                </a:lnTo>
                <a:lnTo>
                  <a:pt x="4900837" y="330477"/>
                </a:lnTo>
                <a:lnTo>
                  <a:pt x="4844802" y="344667"/>
                </a:lnTo>
                <a:lnTo>
                  <a:pt x="4788743" y="358942"/>
                </a:lnTo>
                <a:lnTo>
                  <a:pt x="4732661" y="373289"/>
                </a:lnTo>
                <a:lnTo>
                  <a:pt x="4676560" y="387691"/>
                </a:lnTo>
                <a:lnTo>
                  <a:pt x="4620443" y="402135"/>
                </a:lnTo>
                <a:lnTo>
                  <a:pt x="4564314" y="416605"/>
                </a:lnTo>
                <a:lnTo>
                  <a:pt x="4508175" y="431087"/>
                </a:lnTo>
                <a:lnTo>
                  <a:pt x="4452031" y="445566"/>
                </a:lnTo>
                <a:lnTo>
                  <a:pt x="4395884" y="460028"/>
                </a:lnTo>
                <a:lnTo>
                  <a:pt x="4339737" y="474457"/>
                </a:lnTo>
                <a:lnTo>
                  <a:pt x="4283594" y="488839"/>
                </a:lnTo>
                <a:lnTo>
                  <a:pt x="4227458" y="503159"/>
                </a:lnTo>
                <a:lnTo>
                  <a:pt x="4171331" y="517403"/>
                </a:lnTo>
                <a:lnTo>
                  <a:pt x="4115218" y="531556"/>
                </a:lnTo>
                <a:lnTo>
                  <a:pt x="4059122" y="545603"/>
                </a:lnTo>
                <a:lnTo>
                  <a:pt x="4003045" y="559529"/>
                </a:lnTo>
                <a:lnTo>
                  <a:pt x="3946992" y="573320"/>
                </a:lnTo>
                <a:lnTo>
                  <a:pt x="3890964" y="586961"/>
                </a:lnTo>
                <a:lnTo>
                  <a:pt x="3834966" y="600436"/>
                </a:lnTo>
                <a:lnTo>
                  <a:pt x="3779000" y="613733"/>
                </a:lnTo>
                <a:lnTo>
                  <a:pt x="3723071" y="626835"/>
                </a:lnTo>
                <a:lnTo>
                  <a:pt x="3667180" y="639728"/>
                </a:lnTo>
                <a:lnTo>
                  <a:pt x="3611332" y="652398"/>
                </a:lnTo>
                <a:lnTo>
                  <a:pt x="3555529" y="664829"/>
                </a:lnTo>
                <a:lnTo>
                  <a:pt x="3499775" y="677007"/>
                </a:lnTo>
                <a:lnTo>
                  <a:pt x="3444072" y="688917"/>
                </a:lnTo>
                <a:lnTo>
                  <a:pt x="3388425" y="700544"/>
                </a:lnTo>
                <a:lnTo>
                  <a:pt x="3332837" y="711875"/>
                </a:lnTo>
                <a:lnTo>
                  <a:pt x="3277310" y="722893"/>
                </a:lnTo>
                <a:lnTo>
                  <a:pt x="3221847" y="733584"/>
                </a:lnTo>
                <a:lnTo>
                  <a:pt x="3166453" y="743934"/>
                </a:lnTo>
                <a:lnTo>
                  <a:pt x="3111130" y="753928"/>
                </a:lnTo>
                <a:lnTo>
                  <a:pt x="3055882" y="763551"/>
                </a:lnTo>
                <a:lnTo>
                  <a:pt x="3000711" y="772789"/>
                </a:lnTo>
                <a:lnTo>
                  <a:pt x="2945621" y="781626"/>
                </a:lnTo>
                <a:lnTo>
                  <a:pt x="2890615" y="790048"/>
                </a:lnTo>
                <a:lnTo>
                  <a:pt x="2835697" y="798040"/>
                </a:lnTo>
                <a:lnTo>
                  <a:pt x="2780869" y="805588"/>
                </a:lnTo>
                <a:lnTo>
                  <a:pt x="2726135" y="812676"/>
                </a:lnTo>
                <a:lnTo>
                  <a:pt x="2671499" y="819291"/>
                </a:lnTo>
                <a:lnTo>
                  <a:pt x="2616962" y="825417"/>
                </a:lnTo>
                <a:lnTo>
                  <a:pt x="2562529" y="831039"/>
                </a:lnTo>
                <a:lnTo>
                  <a:pt x="2508202" y="836144"/>
                </a:lnTo>
                <a:lnTo>
                  <a:pt x="2453986" y="840716"/>
                </a:lnTo>
                <a:lnTo>
                  <a:pt x="2399882" y="844740"/>
                </a:lnTo>
                <a:lnTo>
                  <a:pt x="2345895" y="848202"/>
                </a:lnTo>
                <a:lnTo>
                  <a:pt x="2292027" y="851087"/>
                </a:lnTo>
                <a:lnTo>
                  <a:pt x="2238283" y="853380"/>
                </a:lnTo>
                <a:lnTo>
                  <a:pt x="2184664" y="855067"/>
                </a:lnTo>
                <a:lnTo>
                  <a:pt x="2131174" y="856132"/>
                </a:lnTo>
                <a:lnTo>
                  <a:pt x="2077817" y="856562"/>
                </a:lnTo>
                <a:lnTo>
                  <a:pt x="2024596" y="856341"/>
                </a:lnTo>
                <a:lnTo>
                  <a:pt x="1971513" y="855455"/>
                </a:lnTo>
                <a:lnTo>
                  <a:pt x="1918573" y="853889"/>
                </a:lnTo>
                <a:lnTo>
                  <a:pt x="1865778" y="851628"/>
                </a:lnTo>
                <a:lnTo>
                  <a:pt x="1813131" y="848658"/>
                </a:lnTo>
                <a:lnTo>
                  <a:pt x="1760637" y="844964"/>
                </a:lnTo>
                <a:lnTo>
                  <a:pt x="1708297" y="840530"/>
                </a:lnTo>
                <a:lnTo>
                  <a:pt x="1656115" y="835343"/>
                </a:lnTo>
                <a:lnTo>
                  <a:pt x="1604095" y="829388"/>
                </a:lnTo>
                <a:lnTo>
                  <a:pt x="1552240" y="822650"/>
                </a:lnTo>
                <a:lnTo>
                  <a:pt x="1500552" y="815113"/>
                </a:lnTo>
                <a:lnTo>
                  <a:pt x="1449036" y="806765"/>
                </a:lnTo>
                <a:lnTo>
                  <a:pt x="1397693" y="797589"/>
                </a:lnTo>
                <a:lnTo>
                  <a:pt x="1346529" y="787571"/>
                </a:lnTo>
                <a:lnTo>
                  <a:pt x="1295545" y="776697"/>
                </a:lnTo>
                <a:lnTo>
                  <a:pt x="1244745" y="764951"/>
                </a:lnTo>
                <a:lnTo>
                  <a:pt x="1194132" y="752319"/>
                </a:lnTo>
                <a:lnTo>
                  <a:pt x="1143710" y="738786"/>
                </a:lnTo>
                <a:lnTo>
                  <a:pt x="1093481" y="724338"/>
                </a:lnTo>
                <a:lnTo>
                  <a:pt x="1043449" y="708959"/>
                </a:lnTo>
                <a:lnTo>
                  <a:pt x="993618" y="692636"/>
                </a:lnTo>
                <a:lnTo>
                  <a:pt x="943989" y="675352"/>
                </a:lnTo>
                <a:lnTo>
                  <a:pt x="894567" y="657095"/>
                </a:lnTo>
                <a:lnTo>
                  <a:pt x="845355" y="637848"/>
                </a:lnTo>
                <a:lnTo>
                  <a:pt x="796356" y="617597"/>
                </a:lnTo>
                <a:lnTo>
                  <a:pt x="747573" y="596328"/>
                </a:lnTo>
                <a:lnTo>
                  <a:pt x="699009" y="574025"/>
                </a:lnTo>
                <a:lnTo>
                  <a:pt x="650668" y="550674"/>
                </a:lnTo>
                <a:lnTo>
                  <a:pt x="602553" y="526261"/>
                </a:lnTo>
                <a:lnTo>
                  <a:pt x="554667" y="500770"/>
                </a:lnTo>
                <a:lnTo>
                  <a:pt x="507013" y="474187"/>
                </a:lnTo>
                <a:lnTo>
                  <a:pt x="459595" y="446497"/>
                </a:lnTo>
                <a:lnTo>
                  <a:pt x="412415" y="417686"/>
                </a:lnTo>
                <a:lnTo>
                  <a:pt x="365478" y="387738"/>
                </a:lnTo>
                <a:lnTo>
                  <a:pt x="318785" y="356639"/>
                </a:lnTo>
                <a:lnTo>
                  <a:pt x="272341" y="324374"/>
                </a:lnTo>
                <a:lnTo>
                  <a:pt x="226149" y="290929"/>
                </a:lnTo>
                <a:lnTo>
                  <a:pt x="180211" y="256288"/>
                </a:lnTo>
                <a:lnTo>
                  <a:pt x="134531" y="220438"/>
                </a:lnTo>
                <a:lnTo>
                  <a:pt x="89113" y="183363"/>
                </a:lnTo>
                <a:lnTo>
                  <a:pt x="43959" y="145048"/>
                </a:lnTo>
                <a:lnTo>
                  <a:pt x="0" y="106296"/>
                </a:lnTo>
              </a:path>
            </a:pathLst>
          </a:custGeom>
          <a:ln w="50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483126"/>
            <a:ext cx="2010933" cy="82542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43940" cy="1083310"/>
          </a:xfrm>
          <a:custGeom>
            <a:avLst/>
            <a:gdLst/>
            <a:ahLst/>
            <a:cxnLst/>
            <a:rect l="l" t="t" r="r" b="b"/>
            <a:pathLst>
              <a:path w="1043940" h="1083310">
                <a:moveTo>
                  <a:pt x="0" y="1082706"/>
                </a:moveTo>
                <a:lnTo>
                  <a:pt x="44203" y="1039224"/>
                </a:lnTo>
                <a:lnTo>
                  <a:pt x="77200" y="1006081"/>
                </a:lnTo>
                <a:lnTo>
                  <a:pt x="110790" y="971871"/>
                </a:lnTo>
                <a:lnTo>
                  <a:pt x="144934" y="936676"/>
                </a:lnTo>
                <a:lnTo>
                  <a:pt x="179595" y="900580"/>
                </a:lnTo>
                <a:lnTo>
                  <a:pt x="214733" y="863664"/>
                </a:lnTo>
                <a:lnTo>
                  <a:pt x="250310" y="826013"/>
                </a:lnTo>
                <a:lnTo>
                  <a:pt x="286288" y="787707"/>
                </a:lnTo>
                <a:lnTo>
                  <a:pt x="322628" y="748831"/>
                </a:lnTo>
                <a:lnTo>
                  <a:pt x="359293" y="709466"/>
                </a:lnTo>
                <a:lnTo>
                  <a:pt x="396243" y="669696"/>
                </a:lnTo>
                <a:lnTo>
                  <a:pt x="433439" y="629603"/>
                </a:lnTo>
                <a:lnTo>
                  <a:pt x="470845" y="589270"/>
                </a:lnTo>
                <a:lnTo>
                  <a:pt x="508420" y="548780"/>
                </a:lnTo>
                <a:lnTo>
                  <a:pt x="546128" y="508214"/>
                </a:lnTo>
                <a:lnTo>
                  <a:pt x="583929" y="467657"/>
                </a:lnTo>
                <a:lnTo>
                  <a:pt x="621784" y="427191"/>
                </a:lnTo>
                <a:lnTo>
                  <a:pt x="659656" y="386898"/>
                </a:lnTo>
                <a:lnTo>
                  <a:pt x="697506" y="346861"/>
                </a:lnTo>
                <a:lnTo>
                  <a:pt x="735296" y="307163"/>
                </a:lnTo>
                <a:lnTo>
                  <a:pt x="772987" y="267886"/>
                </a:lnTo>
                <a:lnTo>
                  <a:pt x="810540" y="229114"/>
                </a:lnTo>
                <a:lnTo>
                  <a:pt x="847918" y="190929"/>
                </a:lnTo>
                <a:lnTo>
                  <a:pt x="885082" y="153413"/>
                </a:lnTo>
                <a:lnTo>
                  <a:pt x="921993" y="116650"/>
                </a:lnTo>
                <a:lnTo>
                  <a:pt x="958613" y="80722"/>
                </a:lnTo>
                <a:lnTo>
                  <a:pt x="994904" y="45711"/>
                </a:lnTo>
                <a:lnTo>
                  <a:pt x="1030826" y="11701"/>
                </a:lnTo>
                <a:lnTo>
                  <a:pt x="1043448" y="0"/>
                </a:lnTo>
              </a:path>
            </a:pathLst>
          </a:custGeom>
          <a:ln w="50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838934" y="0"/>
            <a:ext cx="5265420" cy="551180"/>
          </a:xfrm>
          <a:custGeom>
            <a:avLst/>
            <a:gdLst/>
            <a:ahLst/>
            <a:cxnLst/>
            <a:rect l="l" t="t" r="r" b="b"/>
            <a:pathLst>
              <a:path w="5265419" h="551180">
                <a:moveTo>
                  <a:pt x="0" y="0"/>
                </a:moveTo>
                <a:lnTo>
                  <a:pt x="76381" y="8574"/>
                </a:lnTo>
                <a:lnTo>
                  <a:pt x="125861" y="14107"/>
                </a:lnTo>
                <a:lnTo>
                  <a:pt x="175329" y="19621"/>
                </a:lnTo>
                <a:lnTo>
                  <a:pt x="224785" y="25112"/>
                </a:lnTo>
                <a:lnTo>
                  <a:pt x="274230" y="30580"/>
                </a:lnTo>
                <a:lnTo>
                  <a:pt x="323664" y="36023"/>
                </a:lnTo>
                <a:lnTo>
                  <a:pt x="373088" y="41438"/>
                </a:lnTo>
                <a:lnTo>
                  <a:pt x="422502" y="46825"/>
                </a:lnTo>
                <a:lnTo>
                  <a:pt x="471908" y="52180"/>
                </a:lnTo>
                <a:lnTo>
                  <a:pt x="521304" y="57502"/>
                </a:lnTo>
                <a:lnTo>
                  <a:pt x="570692" y="62790"/>
                </a:lnTo>
                <a:lnTo>
                  <a:pt x="620073" y="68041"/>
                </a:lnTo>
                <a:lnTo>
                  <a:pt x="669446" y="73254"/>
                </a:lnTo>
                <a:lnTo>
                  <a:pt x="718812" y="78426"/>
                </a:lnTo>
                <a:lnTo>
                  <a:pt x="769230" y="83595"/>
                </a:lnTo>
                <a:lnTo>
                  <a:pt x="819839" y="88602"/>
                </a:lnTo>
                <a:lnTo>
                  <a:pt x="870631" y="93452"/>
                </a:lnTo>
                <a:lnTo>
                  <a:pt x="921600" y="98151"/>
                </a:lnTo>
                <a:lnTo>
                  <a:pt x="972740" y="102705"/>
                </a:lnTo>
                <a:lnTo>
                  <a:pt x="1024045" y="107119"/>
                </a:lnTo>
                <a:lnTo>
                  <a:pt x="1075508" y="111399"/>
                </a:lnTo>
                <a:lnTo>
                  <a:pt x="1127122" y="115550"/>
                </a:lnTo>
                <a:lnTo>
                  <a:pt x="1178882" y="119578"/>
                </a:lnTo>
                <a:lnTo>
                  <a:pt x="1230780" y="123489"/>
                </a:lnTo>
                <a:lnTo>
                  <a:pt x="1282811" y="127288"/>
                </a:lnTo>
                <a:lnTo>
                  <a:pt x="1334967" y="130980"/>
                </a:lnTo>
                <a:lnTo>
                  <a:pt x="1387243" y="134572"/>
                </a:lnTo>
                <a:lnTo>
                  <a:pt x="1439633" y="138069"/>
                </a:lnTo>
                <a:lnTo>
                  <a:pt x="1492129" y="141477"/>
                </a:lnTo>
                <a:lnTo>
                  <a:pt x="1544725" y="144800"/>
                </a:lnTo>
                <a:lnTo>
                  <a:pt x="1597416" y="148045"/>
                </a:lnTo>
                <a:lnTo>
                  <a:pt x="1650193" y="151217"/>
                </a:lnTo>
                <a:lnTo>
                  <a:pt x="1703052" y="154322"/>
                </a:lnTo>
                <a:lnTo>
                  <a:pt x="1755986" y="157366"/>
                </a:lnTo>
                <a:lnTo>
                  <a:pt x="1808988" y="160353"/>
                </a:lnTo>
                <a:lnTo>
                  <a:pt x="1862051" y="163290"/>
                </a:lnTo>
                <a:lnTo>
                  <a:pt x="1915171" y="166182"/>
                </a:lnTo>
                <a:lnTo>
                  <a:pt x="1968339" y="169035"/>
                </a:lnTo>
                <a:lnTo>
                  <a:pt x="2021550" y="171855"/>
                </a:lnTo>
                <a:lnTo>
                  <a:pt x="2074797" y="174646"/>
                </a:lnTo>
                <a:lnTo>
                  <a:pt x="2128073" y="177415"/>
                </a:lnTo>
                <a:lnTo>
                  <a:pt x="2181374" y="180166"/>
                </a:lnTo>
                <a:lnTo>
                  <a:pt x="2234691" y="182907"/>
                </a:lnTo>
                <a:lnTo>
                  <a:pt x="2288018" y="185642"/>
                </a:lnTo>
                <a:lnTo>
                  <a:pt x="2341350" y="188376"/>
                </a:lnTo>
                <a:lnTo>
                  <a:pt x="2394680" y="191116"/>
                </a:lnTo>
                <a:lnTo>
                  <a:pt x="2448001" y="193867"/>
                </a:lnTo>
                <a:lnTo>
                  <a:pt x="2501307" y="196635"/>
                </a:lnTo>
                <a:lnTo>
                  <a:pt x="2554591" y="199424"/>
                </a:lnTo>
                <a:lnTo>
                  <a:pt x="2607848" y="202242"/>
                </a:lnTo>
                <a:lnTo>
                  <a:pt x="2661070" y="205093"/>
                </a:lnTo>
                <a:lnTo>
                  <a:pt x="2714251" y="207983"/>
                </a:lnTo>
                <a:lnTo>
                  <a:pt x="2767386" y="210917"/>
                </a:lnTo>
                <a:lnTo>
                  <a:pt x="2820466" y="213902"/>
                </a:lnTo>
                <a:lnTo>
                  <a:pt x="2873487" y="216942"/>
                </a:lnTo>
                <a:lnTo>
                  <a:pt x="2926441" y="220043"/>
                </a:lnTo>
                <a:lnTo>
                  <a:pt x="2979323" y="223211"/>
                </a:lnTo>
                <a:lnTo>
                  <a:pt x="3032126" y="226452"/>
                </a:lnTo>
                <a:lnTo>
                  <a:pt x="3084842" y="229771"/>
                </a:lnTo>
                <a:lnTo>
                  <a:pt x="3137467" y="233173"/>
                </a:lnTo>
                <a:lnTo>
                  <a:pt x="3189994" y="236665"/>
                </a:lnTo>
                <a:lnTo>
                  <a:pt x="3242415" y="240251"/>
                </a:lnTo>
                <a:lnTo>
                  <a:pt x="3294726" y="243938"/>
                </a:lnTo>
                <a:lnTo>
                  <a:pt x="3346918" y="247731"/>
                </a:lnTo>
                <a:lnTo>
                  <a:pt x="3398987" y="251635"/>
                </a:lnTo>
                <a:lnTo>
                  <a:pt x="3450925" y="255656"/>
                </a:lnTo>
                <a:lnTo>
                  <a:pt x="3502726" y="259800"/>
                </a:lnTo>
                <a:lnTo>
                  <a:pt x="3554384" y="264073"/>
                </a:lnTo>
                <a:lnTo>
                  <a:pt x="3605892" y="268479"/>
                </a:lnTo>
                <a:lnTo>
                  <a:pt x="3657244" y="273025"/>
                </a:lnTo>
                <a:lnTo>
                  <a:pt x="3708434" y="277715"/>
                </a:lnTo>
                <a:lnTo>
                  <a:pt x="3759455" y="282557"/>
                </a:lnTo>
                <a:lnTo>
                  <a:pt x="3810300" y="287554"/>
                </a:lnTo>
                <a:lnTo>
                  <a:pt x="3860963" y="292714"/>
                </a:lnTo>
                <a:lnTo>
                  <a:pt x="3911439" y="298041"/>
                </a:lnTo>
                <a:lnTo>
                  <a:pt x="3961719" y="303540"/>
                </a:lnTo>
                <a:lnTo>
                  <a:pt x="4011799" y="309219"/>
                </a:lnTo>
                <a:lnTo>
                  <a:pt x="4061671" y="315081"/>
                </a:lnTo>
                <a:lnTo>
                  <a:pt x="4111330" y="321134"/>
                </a:lnTo>
                <a:lnTo>
                  <a:pt x="4160768" y="327381"/>
                </a:lnTo>
                <a:lnTo>
                  <a:pt x="4209979" y="333829"/>
                </a:lnTo>
                <a:lnTo>
                  <a:pt x="4258958" y="340484"/>
                </a:lnTo>
                <a:lnTo>
                  <a:pt x="4307697" y="347351"/>
                </a:lnTo>
                <a:lnTo>
                  <a:pt x="4356190" y="354436"/>
                </a:lnTo>
                <a:lnTo>
                  <a:pt x="4404431" y="361744"/>
                </a:lnTo>
                <a:lnTo>
                  <a:pt x="4452413" y="369281"/>
                </a:lnTo>
                <a:lnTo>
                  <a:pt x="4500130" y="377052"/>
                </a:lnTo>
                <a:lnTo>
                  <a:pt x="4547576" y="385063"/>
                </a:lnTo>
                <a:lnTo>
                  <a:pt x="4594743" y="393320"/>
                </a:lnTo>
                <a:lnTo>
                  <a:pt x="4641627" y="401827"/>
                </a:lnTo>
                <a:lnTo>
                  <a:pt x="4688219" y="410592"/>
                </a:lnTo>
                <a:lnTo>
                  <a:pt x="4734514" y="419619"/>
                </a:lnTo>
                <a:lnTo>
                  <a:pt x="4780506" y="428914"/>
                </a:lnTo>
                <a:lnTo>
                  <a:pt x="4826188" y="438482"/>
                </a:lnTo>
                <a:lnTo>
                  <a:pt x="4871553" y="448330"/>
                </a:lnTo>
                <a:lnTo>
                  <a:pt x="4916596" y="458462"/>
                </a:lnTo>
                <a:lnTo>
                  <a:pt x="4961309" y="468884"/>
                </a:lnTo>
                <a:lnTo>
                  <a:pt x="5005686" y="479603"/>
                </a:lnTo>
                <a:lnTo>
                  <a:pt x="5049722" y="490622"/>
                </a:lnTo>
                <a:lnTo>
                  <a:pt x="5093409" y="501949"/>
                </a:lnTo>
                <a:lnTo>
                  <a:pt x="5136741" y="513588"/>
                </a:lnTo>
                <a:lnTo>
                  <a:pt x="5179712" y="525546"/>
                </a:lnTo>
                <a:lnTo>
                  <a:pt x="5222316" y="537827"/>
                </a:lnTo>
                <a:lnTo>
                  <a:pt x="5264545" y="550438"/>
                </a:lnTo>
                <a:lnTo>
                  <a:pt x="5265165" y="550629"/>
                </a:lnTo>
              </a:path>
            </a:pathLst>
          </a:custGeom>
          <a:ln w="50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8332177" y="9782385"/>
            <a:ext cx="1772285" cy="1526540"/>
          </a:xfrm>
          <a:custGeom>
            <a:avLst/>
            <a:gdLst/>
            <a:ahLst/>
            <a:cxnLst/>
            <a:rect l="l" t="t" r="r" b="b"/>
            <a:pathLst>
              <a:path w="1772284" h="1526540">
                <a:moveTo>
                  <a:pt x="1771922" y="0"/>
                </a:moveTo>
                <a:lnTo>
                  <a:pt x="1724156" y="45836"/>
                </a:lnTo>
                <a:lnTo>
                  <a:pt x="1687882" y="80425"/>
                </a:lnTo>
                <a:lnTo>
                  <a:pt x="1651465" y="114976"/>
                </a:lnTo>
                <a:lnTo>
                  <a:pt x="1614907" y="149488"/>
                </a:lnTo>
                <a:lnTo>
                  <a:pt x="1578209" y="183958"/>
                </a:lnTo>
                <a:lnTo>
                  <a:pt x="1541372" y="218386"/>
                </a:lnTo>
                <a:lnTo>
                  <a:pt x="1504400" y="252771"/>
                </a:lnTo>
                <a:lnTo>
                  <a:pt x="1467293" y="287111"/>
                </a:lnTo>
                <a:lnTo>
                  <a:pt x="1430053" y="321405"/>
                </a:lnTo>
                <a:lnTo>
                  <a:pt x="1392681" y="355651"/>
                </a:lnTo>
                <a:lnTo>
                  <a:pt x="1355181" y="389848"/>
                </a:lnTo>
                <a:lnTo>
                  <a:pt x="1317553" y="423995"/>
                </a:lnTo>
                <a:lnTo>
                  <a:pt x="1279799" y="458091"/>
                </a:lnTo>
                <a:lnTo>
                  <a:pt x="1241920" y="492134"/>
                </a:lnTo>
                <a:lnTo>
                  <a:pt x="1203920" y="526123"/>
                </a:lnTo>
                <a:lnTo>
                  <a:pt x="1165798" y="560057"/>
                </a:lnTo>
                <a:lnTo>
                  <a:pt x="1127558" y="593934"/>
                </a:lnTo>
                <a:lnTo>
                  <a:pt x="1089200" y="627753"/>
                </a:lnTo>
                <a:lnTo>
                  <a:pt x="1050727" y="661513"/>
                </a:lnTo>
                <a:lnTo>
                  <a:pt x="1012139" y="695212"/>
                </a:lnTo>
                <a:lnTo>
                  <a:pt x="973440" y="728849"/>
                </a:lnTo>
                <a:lnTo>
                  <a:pt x="934631" y="762423"/>
                </a:lnTo>
                <a:lnTo>
                  <a:pt x="895713" y="795932"/>
                </a:lnTo>
                <a:lnTo>
                  <a:pt x="856687" y="829375"/>
                </a:lnTo>
                <a:lnTo>
                  <a:pt x="817557" y="862752"/>
                </a:lnTo>
                <a:lnTo>
                  <a:pt x="778324" y="896060"/>
                </a:lnTo>
                <a:lnTo>
                  <a:pt x="738988" y="929298"/>
                </a:lnTo>
                <a:lnTo>
                  <a:pt x="699553" y="962465"/>
                </a:lnTo>
                <a:lnTo>
                  <a:pt x="660019" y="995559"/>
                </a:lnTo>
                <a:lnTo>
                  <a:pt x="620389" y="1028580"/>
                </a:lnTo>
                <a:lnTo>
                  <a:pt x="580664" y="1061525"/>
                </a:lnTo>
                <a:lnTo>
                  <a:pt x="540846" y="1094395"/>
                </a:lnTo>
                <a:lnTo>
                  <a:pt x="500937" y="1127186"/>
                </a:lnTo>
                <a:lnTo>
                  <a:pt x="460938" y="1159899"/>
                </a:lnTo>
                <a:lnTo>
                  <a:pt x="420852" y="1192532"/>
                </a:lnTo>
                <a:lnTo>
                  <a:pt x="380679" y="1225082"/>
                </a:lnTo>
                <a:lnTo>
                  <a:pt x="340422" y="1257550"/>
                </a:lnTo>
                <a:lnTo>
                  <a:pt x="300082" y="1289934"/>
                </a:lnTo>
                <a:lnTo>
                  <a:pt x="259661" y="1322232"/>
                </a:lnTo>
                <a:lnTo>
                  <a:pt x="219161" y="1354443"/>
                </a:lnTo>
                <a:lnTo>
                  <a:pt x="178584" y="1386566"/>
                </a:lnTo>
                <a:lnTo>
                  <a:pt x="137930" y="1418600"/>
                </a:lnTo>
                <a:lnTo>
                  <a:pt x="97203" y="1450543"/>
                </a:lnTo>
                <a:lnTo>
                  <a:pt x="56404" y="1482393"/>
                </a:lnTo>
                <a:lnTo>
                  <a:pt x="15533" y="1514151"/>
                </a:lnTo>
                <a:lnTo>
                  <a:pt x="0" y="1526165"/>
                </a:lnTo>
              </a:path>
            </a:pathLst>
          </a:custGeom>
          <a:ln w="50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9329235"/>
            <a:ext cx="9879965" cy="1979930"/>
          </a:xfrm>
          <a:custGeom>
            <a:avLst/>
            <a:gdLst/>
            <a:ahLst/>
            <a:cxnLst/>
            <a:rect l="l" t="t" r="r" b="b"/>
            <a:pathLst>
              <a:path w="9879965" h="1979929">
                <a:moveTo>
                  <a:pt x="9879863" y="1979315"/>
                </a:moveTo>
                <a:lnTo>
                  <a:pt x="9860224" y="1940690"/>
                </a:lnTo>
                <a:lnTo>
                  <a:pt x="9823338" y="1870426"/>
                </a:lnTo>
                <a:lnTo>
                  <a:pt x="9786101" y="1801734"/>
                </a:lnTo>
                <a:lnTo>
                  <a:pt x="9748517" y="1734600"/>
                </a:lnTo>
                <a:lnTo>
                  <a:pt x="9710589" y="1669008"/>
                </a:lnTo>
                <a:lnTo>
                  <a:pt x="9672320" y="1604945"/>
                </a:lnTo>
                <a:lnTo>
                  <a:pt x="9633713" y="1542394"/>
                </a:lnTo>
                <a:lnTo>
                  <a:pt x="9594772" y="1481343"/>
                </a:lnTo>
                <a:lnTo>
                  <a:pt x="9555499" y="1421775"/>
                </a:lnTo>
                <a:lnTo>
                  <a:pt x="9515898" y="1363676"/>
                </a:lnTo>
                <a:lnTo>
                  <a:pt x="9475973" y="1307032"/>
                </a:lnTo>
                <a:lnTo>
                  <a:pt x="9435726" y="1251828"/>
                </a:lnTo>
                <a:lnTo>
                  <a:pt x="9395160" y="1198048"/>
                </a:lnTo>
                <a:lnTo>
                  <a:pt x="9354279" y="1145679"/>
                </a:lnTo>
                <a:lnTo>
                  <a:pt x="9313086" y="1094705"/>
                </a:lnTo>
                <a:lnTo>
                  <a:pt x="9271585" y="1045113"/>
                </a:lnTo>
                <a:lnTo>
                  <a:pt x="9229778" y="996886"/>
                </a:lnTo>
                <a:lnTo>
                  <a:pt x="9187669" y="950011"/>
                </a:lnTo>
                <a:lnTo>
                  <a:pt x="9145260" y="904472"/>
                </a:lnTo>
                <a:lnTo>
                  <a:pt x="9102556" y="860255"/>
                </a:lnTo>
                <a:lnTo>
                  <a:pt x="9059559" y="817346"/>
                </a:lnTo>
                <a:lnTo>
                  <a:pt x="9016273" y="775729"/>
                </a:lnTo>
                <a:lnTo>
                  <a:pt x="8972700" y="735390"/>
                </a:lnTo>
                <a:lnTo>
                  <a:pt x="8928845" y="696314"/>
                </a:lnTo>
                <a:lnTo>
                  <a:pt x="8884709" y="658486"/>
                </a:lnTo>
                <a:lnTo>
                  <a:pt x="8840298" y="621892"/>
                </a:lnTo>
                <a:lnTo>
                  <a:pt x="8795612" y="586517"/>
                </a:lnTo>
                <a:lnTo>
                  <a:pt x="8750657" y="552346"/>
                </a:lnTo>
                <a:lnTo>
                  <a:pt x="8705435" y="519364"/>
                </a:lnTo>
                <a:lnTo>
                  <a:pt x="8659949" y="487558"/>
                </a:lnTo>
                <a:lnTo>
                  <a:pt x="8614203" y="456911"/>
                </a:lnTo>
                <a:lnTo>
                  <a:pt x="8568200" y="427409"/>
                </a:lnTo>
                <a:lnTo>
                  <a:pt x="8521942" y="399039"/>
                </a:lnTo>
                <a:lnTo>
                  <a:pt x="8475434" y="371784"/>
                </a:lnTo>
                <a:lnTo>
                  <a:pt x="8428678" y="345630"/>
                </a:lnTo>
                <a:lnTo>
                  <a:pt x="8381678" y="320562"/>
                </a:lnTo>
                <a:lnTo>
                  <a:pt x="8334437" y="296567"/>
                </a:lnTo>
                <a:lnTo>
                  <a:pt x="8286958" y="273628"/>
                </a:lnTo>
                <a:lnTo>
                  <a:pt x="8239244" y="251732"/>
                </a:lnTo>
                <a:lnTo>
                  <a:pt x="8191299" y="230863"/>
                </a:lnTo>
                <a:lnTo>
                  <a:pt x="8143125" y="211007"/>
                </a:lnTo>
                <a:lnTo>
                  <a:pt x="8094727" y="192149"/>
                </a:lnTo>
                <a:lnTo>
                  <a:pt x="8046107" y="174274"/>
                </a:lnTo>
                <a:lnTo>
                  <a:pt x="7997268" y="157368"/>
                </a:lnTo>
                <a:lnTo>
                  <a:pt x="7948213" y="141416"/>
                </a:lnTo>
                <a:lnTo>
                  <a:pt x="7898947" y="126403"/>
                </a:lnTo>
                <a:lnTo>
                  <a:pt x="7849472" y="112315"/>
                </a:lnTo>
                <a:lnTo>
                  <a:pt x="7799791" y="99137"/>
                </a:lnTo>
                <a:lnTo>
                  <a:pt x="7749908" y="86853"/>
                </a:lnTo>
                <a:lnTo>
                  <a:pt x="7699825" y="75450"/>
                </a:lnTo>
                <a:lnTo>
                  <a:pt x="7649546" y="64913"/>
                </a:lnTo>
                <a:lnTo>
                  <a:pt x="7599075" y="55226"/>
                </a:lnTo>
                <a:lnTo>
                  <a:pt x="7548414" y="46376"/>
                </a:lnTo>
                <a:lnTo>
                  <a:pt x="7497566" y="38347"/>
                </a:lnTo>
                <a:lnTo>
                  <a:pt x="7446535" y="31125"/>
                </a:lnTo>
                <a:lnTo>
                  <a:pt x="7395325" y="24694"/>
                </a:lnTo>
                <a:lnTo>
                  <a:pt x="7343938" y="19042"/>
                </a:lnTo>
                <a:lnTo>
                  <a:pt x="7292377" y="14151"/>
                </a:lnTo>
                <a:lnTo>
                  <a:pt x="7240646" y="10009"/>
                </a:lnTo>
                <a:lnTo>
                  <a:pt x="7188748" y="6600"/>
                </a:lnTo>
                <a:lnTo>
                  <a:pt x="7136686" y="3909"/>
                </a:lnTo>
                <a:lnTo>
                  <a:pt x="7084463" y="1922"/>
                </a:lnTo>
                <a:lnTo>
                  <a:pt x="7032084" y="623"/>
                </a:lnTo>
                <a:lnTo>
                  <a:pt x="6979550" y="0"/>
                </a:lnTo>
                <a:lnTo>
                  <a:pt x="6926865" y="35"/>
                </a:lnTo>
                <a:lnTo>
                  <a:pt x="6874032" y="716"/>
                </a:lnTo>
                <a:lnTo>
                  <a:pt x="6821055" y="2026"/>
                </a:lnTo>
                <a:lnTo>
                  <a:pt x="6767936" y="3952"/>
                </a:lnTo>
                <a:lnTo>
                  <a:pt x="6714680" y="6478"/>
                </a:lnTo>
                <a:lnTo>
                  <a:pt x="6661288" y="9591"/>
                </a:lnTo>
                <a:lnTo>
                  <a:pt x="6607765" y="13275"/>
                </a:lnTo>
                <a:lnTo>
                  <a:pt x="6554114" y="17515"/>
                </a:lnTo>
                <a:lnTo>
                  <a:pt x="6500337" y="22297"/>
                </a:lnTo>
                <a:lnTo>
                  <a:pt x="6446439" y="27606"/>
                </a:lnTo>
                <a:lnTo>
                  <a:pt x="6392421" y="33427"/>
                </a:lnTo>
                <a:lnTo>
                  <a:pt x="6338288" y="39746"/>
                </a:lnTo>
                <a:lnTo>
                  <a:pt x="6284043" y="46548"/>
                </a:lnTo>
                <a:lnTo>
                  <a:pt x="6229689" y="53818"/>
                </a:lnTo>
                <a:lnTo>
                  <a:pt x="6175229" y="61541"/>
                </a:lnTo>
                <a:lnTo>
                  <a:pt x="6120666" y="69704"/>
                </a:lnTo>
                <a:lnTo>
                  <a:pt x="6066004" y="78290"/>
                </a:lnTo>
                <a:lnTo>
                  <a:pt x="6011246" y="87285"/>
                </a:lnTo>
                <a:lnTo>
                  <a:pt x="5956395" y="96675"/>
                </a:lnTo>
                <a:lnTo>
                  <a:pt x="5901453" y="106445"/>
                </a:lnTo>
                <a:lnTo>
                  <a:pt x="5846426" y="116580"/>
                </a:lnTo>
                <a:lnTo>
                  <a:pt x="5791315" y="127066"/>
                </a:lnTo>
                <a:lnTo>
                  <a:pt x="5736124" y="137887"/>
                </a:lnTo>
                <a:lnTo>
                  <a:pt x="5680856" y="149029"/>
                </a:lnTo>
                <a:lnTo>
                  <a:pt x="5625515" y="160477"/>
                </a:lnTo>
                <a:lnTo>
                  <a:pt x="5570103" y="172217"/>
                </a:lnTo>
                <a:lnTo>
                  <a:pt x="5514623" y="184234"/>
                </a:lnTo>
                <a:lnTo>
                  <a:pt x="5459080" y="196513"/>
                </a:lnTo>
                <a:lnTo>
                  <a:pt x="5403476" y="209039"/>
                </a:lnTo>
                <a:lnTo>
                  <a:pt x="5347815" y="221798"/>
                </a:lnTo>
                <a:lnTo>
                  <a:pt x="5292099" y="234774"/>
                </a:lnTo>
                <a:lnTo>
                  <a:pt x="5236332" y="247954"/>
                </a:lnTo>
                <a:lnTo>
                  <a:pt x="5180517" y="261323"/>
                </a:lnTo>
                <a:lnTo>
                  <a:pt x="5124657" y="274865"/>
                </a:lnTo>
                <a:lnTo>
                  <a:pt x="5068757" y="288566"/>
                </a:lnTo>
                <a:lnTo>
                  <a:pt x="5012817" y="302412"/>
                </a:lnTo>
                <a:lnTo>
                  <a:pt x="4956843" y="316387"/>
                </a:lnTo>
                <a:lnTo>
                  <a:pt x="4900837" y="330477"/>
                </a:lnTo>
                <a:lnTo>
                  <a:pt x="4844802" y="344667"/>
                </a:lnTo>
                <a:lnTo>
                  <a:pt x="4788743" y="358942"/>
                </a:lnTo>
                <a:lnTo>
                  <a:pt x="4732661" y="373289"/>
                </a:lnTo>
                <a:lnTo>
                  <a:pt x="4676560" y="387691"/>
                </a:lnTo>
                <a:lnTo>
                  <a:pt x="4620443" y="402135"/>
                </a:lnTo>
                <a:lnTo>
                  <a:pt x="4564314" y="416605"/>
                </a:lnTo>
                <a:lnTo>
                  <a:pt x="4508175" y="431087"/>
                </a:lnTo>
                <a:lnTo>
                  <a:pt x="4452031" y="445566"/>
                </a:lnTo>
                <a:lnTo>
                  <a:pt x="4395884" y="460028"/>
                </a:lnTo>
                <a:lnTo>
                  <a:pt x="4339737" y="474457"/>
                </a:lnTo>
                <a:lnTo>
                  <a:pt x="4283594" y="488839"/>
                </a:lnTo>
                <a:lnTo>
                  <a:pt x="4227458" y="503159"/>
                </a:lnTo>
                <a:lnTo>
                  <a:pt x="4171331" y="517403"/>
                </a:lnTo>
                <a:lnTo>
                  <a:pt x="4115218" y="531556"/>
                </a:lnTo>
                <a:lnTo>
                  <a:pt x="4059122" y="545603"/>
                </a:lnTo>
                <a:lnTo>
                  <a:pt x="4003045" y="559529"/>
                </a:lnTo>
                <a:lnTo>
                  <a:pt x="3946992" y="573320"/>
                </a:lnTo>
                <a:lnTo>
                  <a:pt x="3890964" y="586961"/>
                </a:lnTo>
                <a:lnTo>
                  <a:pt x="3834966" y="600436"/>
                </a:lnTo>
                <a:lnTo>
                  <a:pt x="3779000" y="613733"/>
                </a:lnTo>
                <a:lnTo>
                  <a:pt x="3723071" y="626835"/>
                </a:lnTo>
                <a:lnTo>
                  <a:pt x="3667180" y="639728"/>
                </a:lnTo>
                <a:lnTo>
                  <a:pt x="3611332" y="652398"/>
                </a:lnTo>
                <a:lnTo>
                  <a:pt x="3555529" y="664829"/>
                </a:lnTo>
                <a:lnTo>
                  <a:pt x="3499775" y="677007"/>
                </a:lnTo>
                <a:lnTo>
                  <a:pt x="3444072" y="688917"/>
                </a:lnTo>
                <a:lnTo>
                  <a:pt x="3388425" y="700544"/>
                </a:lnTo>
                <a:lnTo>
                  <a:pt x="3332837" y="711875"/>
                </a:lnTo>
                <a:lnTo>
                  <a:pt x="3277310" y="722893"/>
                </a:lnTo>
                <a:lnTo>
                  <a:pt x="3221847" y="733584"/>
                </a:lnTo>
                <a:lnTo>
                  <a:pt x="3166453" y="743934"/>
                </a:lnTo>
                <a:lnTo>
                  <a:pt x="3111130" y="753928"/>
                </a:lnTo>
                <a:lnTo>
                  <a:pt x="3055882" y="763551"/>
                </a:lnTo>
                <a:lnTo>
                  <a:pt x="3000711" y="772789"/>
                </a:lnTo>
                <a:lnTo>
                  <a:pt x="2945621" y="781626"/>
                </a:lnTo>
                <a:lnTo>
                  <a:pt x="2890615" y="790048"/>
                </a:lnTo>
                <a:lnTo>
                  <a:pt x="2835697" y="798040"/>
                </a:lnTo>
                <a:lnTo>
                  <a:pt x="2780869" y="805588"/>
                </a:lnTo>
                <a:lnTo>
                  <a:pt x="2726135" y="812676"/>
                </a:lnTo>
                <a:lnTo>
                  <a:pt x="2671499" y="819291"/>
                </a:lnTo>
                <a:lnTo>
                  <a:pt x="2616962" y="825417"/>
                </a:lnTo>
                <a:lnTo>
                  <a:pt x="2562529" y="831039"/>
                </a:lnTo>
                <a:lnTo>
                  <a:pt x="2508202" y="836144"/>
                </a:lnTo>
                <a:lnTo>
                  <a:pt x="2453986" y="840716"/>
                </a:lnTo>
                <a:lnTo>
                  <a:pt x="2399882" y="844740"/>
                </a:lnTo>
                <a:lnTo>
                  <a:pt x="2345895" y="848202"/>
                </a:lnTo>
                <a:lnTo>
                  <a:pt x="2292027" y="851087"/>
                </a:lnTo>
                <a:lnTo>
                  <a:pt x="2238283" y="853380"/>
                </a:lnTo>
                <a:lnTo>
                  <a:pt x="2184664" y="855067"/>
                </a:lnTo>
                <a:lnTo>
                  <a:pt x="2131174" y="856132"/>
                </a:lnTo>
                <a:lnTo>
                  <a:pt x="2077817" y="856562"/>
                </a:lnTo>
                <a:lnTo>
                  <a:pt x="2024596" y="856341"/>
                </a:lnTo>
                <a:lnTo>
                  <a:pt x="1971513" y="855455"/>
                </a:lnTo>
                <a:lnTo>
                  <a:pt x="1918573" y="853889"/>
                </a:lnTo>
                <a:lnTo>
                  <a:pt x="1865778" y="851628"/>
                </a:lnTo>
                <a:lnTo>
                  <a:pt x="1813131" y="848658"/>
                </a:lnTo>
                <a:lnTo>
                  <a:pt x="1760637" y="844964"/>
                </a:lnTo>
                <a:lnTo>
                  <a:pt x="1708297" y="840530"/>
                </a:lnTo>
                <a:lnTo>
                  <a:pt x="1656115" y="835343"/>
                </a:lnTo>
                <a:lnTo>
                  <a:pt x="1604095" y="829388"/>
                </a:lnTo>
                <a:lnTo>
                  <a:pt x="1552240" y="822650"/>
                </a:lnTo>
                <a:lnTo>
                  <a:pt x="1500552" y="815113"/>
                </a:lnTo>
                <a:lnTo>
                  <a:pt x="1449036" y="806765"/>
                </a:lnTo>
                <a:lnTo>
                  <a:pt x="1397693" y="797589"/>
                </a:lnTo>
                <a:lnTo>
                  <a:pt x="1346529" y="787571"/>
                </a:lnTo>
                <a:lnTo>
                  <a:pt x="1295545" y="776697"/>
                </a:lnTo>
                <a:lnTo>
                  <a:pt x="1244745" y="764951"/>
                </a:lnTo>
                <a:lnTo>
                  <a:pt x="1194132" y="752319"/>
                </a:lnTo>
                <a:lnTo>
                  <a:pt x="1143710" y="738786"/>
                </a:lnTo>
                <a:lnTo>
                  <a:pt x="1093481" y="724338"/>
                </a:lnTo>
                <a:lnTo>
                  <a:pt x="1043449" y="708959"/>
                </a:lnTo>
                <a:lnTo>
                  <a:pt x="993618" y="692636"/>
                </a:lnTo>
                <a:lnTo>
                  <a:pt x="943989" y="675352"/>
                </a:lnTo>
                <a:lnTo>
                  <a:pt x="894567" y="657095"/>
                </a:lnTo>
                <a:lnTo>
                  <a:pt x="845355" y="637848"/>
                </a:lnTo>
                <a:lnTo>
                  <a:pt x="796356" y="617597"/>
                </a:lnTo>
                <a:lnTo>
                  <a:pt x="747573" y="596328"/>
                </a:lnTo>
                <a:lnTo>
                  <a:pt x="699009" y="574025"/>
                </a:lnTo>
                <a:lnTo>
                  <a:pt x="650668" y="550674"/>
                </a:lnTo>
                <a:lnTo>
                  <a:pt x="602553" y="526261"/>
                </a:lnTo>
                <a:lnTo>
                  <a:pt x="554667" y="500770"/>
                </a:lnTo>
                <a:lnTo>
                  <a:pt x="507013" y="474187"/>
                </a:lnTo>
                <a:lnTo>
                  <a:pt x="459595" y="446497"/>
                </a:lnTo>
                <a:lnTo>
                  <a:pt x="412415" y="417686"/>
                </a:lnTo>
                <a:lnTo>
                  <a:pt x="365478" y="387738"/>
                </a:lnTo>
                <a:lnTo>
                  <a:pt x="318785" y="356639"/>
                </a:lnTo>
                <a:lnTo>
                  <a:pt x="272341" y="324374"/>
                </a:lnTo>
                <a:lnTo>
                  <a:pt x="226149" y="290929"/>
                </a:lnTo>
                <a:lnTo>
                  <a:pt x="180211" y="256288"/>
                </a:lnTo>
                <a:lnTo>
                  <a:pt x="134531" y="220438"/>
                </a:lnTo>
                <a:lnTo>
                  <a:pt x="89113" y="183363"/>
                </a:lnTo>
                <a:lnTo>
                  <a:pt x="43959" y="145048"/>
                </a:lnTo>
                <a:lnTo>
                  <a:pt x="0" y="106296"/>
                </a:lnTo>
              </a:path>
            </a:pathLst>
          </a:custGeom>
          <a:ln w="50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483126"/>
            <a:ext cx="2010933" cy="825423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389332"/>
            <a:ext cx="13530059" cy="49192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3951" y="433150"/>
            <a:ext cx="18236196" cy="628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3881" y="2794292"/>
            <a:ext cx="18456336" cy="334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03.png"/><Relationship Id="rId18" Type="http://schemas.openxmlformats.org/officeDocument/2006/relationships/image" Target="../media/image208.png"/><Relationship Id="rId26" Type="http://schemas.openxmlformats.org/officeDocument/2006/relationships/image" Target="../media/image216.png"/><Relationship Id="rId39" Type="http://schemas.openxmlformats.org/officeDocument/2006/relationships/image" Target="../media/image227.png"/><Relationship Id="rId3" Type="http://schemas.openxmlformats.org/officeDocument/2006/relationships/image" Target="../media/image195.png"/><Relationship Id="rId21" Type="http://schemas.openxmlformats.org/officeDocument/2006/relationships/image" Target="../media/image211.png"/><Relationship Id="rId34" Type="http://schemas.openxmlformats.org/officeDocument/2006/relationships/image" Target="../media/image222.png"/><Relationship Id="rId42" Type="http://schemas.openxmlformats.org/officeDocument/2006/relationships/image" Target="../media/image60.png"/><Relationship Id="rId7" Type="http://schemas.openxmlformats.org/officeDocument/2006/relationships/image" Target="../media/image198.png"/><Relationship Id="rId12" Type="http://schemas.openxmlformats.org/officeDocument/2006/relationships/image" Target="../media/image202.png"/><Relationship Id="rId17" Type="http://schemas.openxmlformats.org/officeDocument/2006/relationships/image" Target="../media/image207.png"/><Relationship Id="rId25" Type="http://schemas.openxmlformats.org/officeDocument/2006/relationships/image" Target="../media/image215.png"/><Relationship Id="rId33" Type="http://schemas.openxmlformats.org/officeDocument/2006/relationships/image" Target="../media/image46.png"/><Relationship Id="rId38" Type="http://schemas.openxmlformats.org/officeDocument/2006/relationships/image" Target="../media/image226.png"/><Relationship Id="rId2" Type="http://schemas.openxmlformats.org/officeDocument/2006/relationships/image" Target="../media/image73.png"/><Relationship Id="rId16" Type="http://schemas.openxmlformats.org/officeDocument/2006/relationships/image" Target="../media/image206.png"/><Relationship Id="rId20" Type="http://schemas.openxmlformats.org/officeDocument/2006/relationships/image" Target="../media/image210.png"/><Relationship Id="rId29" Type="http://schemas.openxmlformats.org/officeDocument/2006/relationships/image" Target="../media/image15.png"/><Relationship Id="rId41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2.png"/><Relationship Id="rId11" Type="http://schemas.openxmlformats.org/officeDocument/2006/relationships/image" Target="../media/image201.png"/><Relationship Id="rId24" Type="http://schemas.openxmlformats.org/officeDocument/2006/relationships/image" Target="../media/image214.png"/><Relationship Id="rId32" Type="http://schemas.openxmlformats.org/officeDocument/2006/relationships/image" Target="../media/image221.png"/><Relationship Id="rId37" Type="http://schemas.openxmlformats.org/officeDocument/2006/relationships/image" Target="../media/image225.png"/><Relationship Id="rId40" Type="http://schemas.openxmlformats.org/officeDocument/2006/relationships/image" Target="../media/image58.png"/><Relationship Id="rId5" Type="http://schemas.openxmlformats.org/officeDocument/2006/relationships/image" Target="../media/image197.png"/><Relationship Id="rId15" Type="http://schemas.openxmlformats.org/officeDocument/2006/relationships/image" Target="../media/image205.png"/><Relationship Id="rId23" Type="http://schemas.openxmlformats.org/officeDocument/2006/relationships/image" Target="../media/image213.png"/><Relationship Id="rId28" Type="http://schemas.openxmlformats.org/officeDocument/2006/relationships/image" Target="../media/image218.png"/><Relationship Id="rId36" Type="http://schemas.openxmlformats.org/officeDocument/2006/relationships/image" Target="../media/image224.png"/><Relationship Id="rId10" Type="http://schemas.openxmlformats.org/officeDocument/2006/relationships/image" Target="../media/image200.png"/><Relationship Id="rId19" Type="http://schemas.openxmlformats.org/officeDocument/2006/relationships/image" Target="../media/image209.png"/><Relationship Id="rId31" Type="http://schemas.openxmlformats.org/officeDocument/2006/relationships/image" Target="../media/image220.png"/><Relationship Id="rId4" Type="http://schemas.openxmlformats.org/officeDocument/2006/relationships/image" Target="../media/image196.png"/><Relationship Id="rId9" Type="http://schemas.openxmlformats.org/officeDocument/2006/relationships/image" Target="../media/image199.png"/><Relationship Id="rId14" Type="http://schemas.openxmlformats.org/officeDocument/2006/relationships/image" Target="../media/image204.png"/><Relationship Id="rId22" Type="http://schemas.openxmlformats.org/officeDocument/2006/relationships/image" Target="../media/image212.png"/><Relationship Id="rId27" Type="http://schemas.openxmlformats.org/officeDocument/2006/relationships/image" Target="../media/image217.png"/><Relationship Id="rId30" Type="http://schemas.openxmlformats.org/officeDocument/2006/relationships/image" Target="../media/image219.png"/><Relationship Id="rId35" Type="http://schemas.openxmlformats.org/officeDocument/2006/relationships/image" Target="../media/image2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3.png"/><Relationship Id="rId13" Type="http://schemas.openxmlformats.org/officeDocument/2006/relationships/image" Target="../media/image236.png"/><Relationship Id="rId18" Type="http://schemas.openxmlformats.org/officeDocument/2006/relationships/image" Target="../media/image241.png"/><Relationship Id="rId26" Type="http://schemas.openxmlformats.org/officeDocument/2006/relationships/image" Target="../media/image59.png"/><Relationship Id="rId3" Type="http://schemas.openxmlformats.org/officeDocument/2006/relationships/image" Target="../media/image229.png"/><Relationship Id="rId21" Type="http://schemas.openxmlformats.org/officeDocument/2006/relationships/image" Target="../media/image244.png"/><Relationship Id="rId7" Type="http://schemas.openxmlformats.org/officeDocument/2006/relationships/image" Target="../media/image132.png"/><Relationship Id="rId12" Type="http://schemas.openxmlformats.org/officeDocument/2006/relationships/image" Target="../media/image235.png"/><Relationship Id="rId17" Type="http://schemas.openxmlformats.org/officeDocument/2006/relationships/image" Target="../media/image240.png"/><Relationship Id="rId25" Type="http://schemas.openxmlformats.org/officeDocument/2006/relationships/image" Target="../media/image58.png"/><Relationship Id="rId2" Type="http://schemas.openxmlformats.org/officeDocument/2006/relationships/image" Target="../media/image228.png"/><Relationship Id="rId16" Type="http://schemas.openxmlformats.org/officeDocument/2006/relationships/image" Target="../media/image239.png"/><Relationship Id="rId20" Type="http://schemas.openxmlformats.org/officeDocument/2006/relationships/image" Target="../media/image2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2.png"/><Relationship Id="rId11" Type="http://schemas.openxmlformats.org/officeDocument/2006/relationships/image" Target="../media/image234.png"/><Relationship Id="rId24" Type="http://schemas.openxmlformats.org/officeDocument/2006/relationships/image" Target="../media/image247.png"/><Relationship Id="rId5" Type="http://schemas.openxmlformats.org/officeDocument/2006/relationships/image" Target="../media/image231.png"/><Relationship Id="rId15" Type="http://schemas.openxmlformats.org/officeDocument/2006/relationships/image" Target="../media/image238.png"/><Relationship Id="rId23" Type="http://schemas.openxmlformats.org/officeDocument/2006/relationships/image" Target="../media/image246.png"/><Relationship Id="rId10" Type="http://schemas.openxmlformats.org/officeDocument/2006/relationships/image" Target="../media/image15.png"/><Relationship Id="rId19" Type="http://schemas.openxmlformats.org/officeDocument/2006/relationships/image" Target="../media/image242.png"/><Relationship Id="rId4" Type="http://schemas.openxmlformats.org/officeDocument/2006/relationships/image" Target="../media/image230.png"/><Relationship Id="rId9" Type="http://schemas.openxmlformats.org/officeDocument/2006/relationships/image" Target="../media/image14.png"/><Relationship Id="rId14" Type="http://schemas.openxmlformats.org/officeDocument/2006/relationships/image" Target="../media/image237.png"/><Relationship Id="rId22" Type="http://schemas.openxmlformats.org/officeDocument/2006/relationships/image" Target="../media/image245.png"/><Relationship Id="rId27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png"/><Relationship Id="rId13" Type="http://schemas.openxmlformats.org/officeDocument/2006/relationships/image" Target="../media/image257.png"/><Relationship Id="rId18" Type="http://schemas.openxmlformats.org/officeDocument/2006/relationships/image" Target="../media/image262.png"/><Relationship Id="rId3" Type="http://schemas.openxmlformats.org/officeDocument/2006/relationships/image" Target="../media/image249.png"/><Relationship Id="rId21" Type="http://schemas.openxmlformats.org/officeDocument/2006/relationships/image" Target="../media/image59.png"/><Relationship Id="rId7" Type="http://schemas.openxmlformats.org/officeDocument/2006/relationships/image" Target="../media/image251.png"/><Relationship Id="rId12" Type="http://schemas.openxmlformats.org/officeDocument/2006/relationships/image" Target="../media/image256.png"/><Relationship Id="rId17" Type="http://schemas.openxmlformats.org/officeDocument/2006/relationships/image" Target="../media/image261.png"/><Relationship Id="rId2" Type="http://schemas.openxmlformats.org/officeDocument/2006/relationships/image" Target="../media/image248.png"/><Relationship Id="rId16" Type="http://schemas.openxmlformats.org/officeDocument/2006/relationships/image" Target="../media/image260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55.png"/><Relationship Id="rId5" Type="http://schemas.openxmlformats.org/officeDocument/2006/relationships/image" Target="../media/image14.png"/><Relationship Id="rId15" Type="http://schemas.openxmlformats.org/officeDocument/2006/relationships/image" Target="../media/image259.png"/><Relationship Id="rId10" Type="http://schemas.openxmlformats.org/officeDocument/2006/relationships/image" Target="../media/image254.png"/><Relationship Id="rId19" Type="http://schemas.openxmlformats.org/officeDocument/2006/relationships/image" Target="../media/image263.png"/><Relationship Id="rId4" Type="http://schemas.openxmlformats.org/officeDocument/2006/relationships/image" Target="../media/image250.png"/><Relationship Id="rId9" Type="http://schemas.openxmlformats.org/officeDocument/2006/relationships/image" Target="../media/image253.png"/><Relationship Id="rId14" Type="http://schemas.openxmlformats.org/officeDocument/2006/relationships/image" Target="../media/image258.png"/><Relationship Id="rId22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image" Target="../media/image275.png"/><Relationship Id="rId18" Type="http://schemas.openxmlformats.org/officeDocument/2006/relationships/image" Target="../media/image280.png"/><Relationship Id="rId26" Type="http://schemas.openxmlformats.org/officeDocument/2006/relationships/image" Target="../media/image288.png"/><Relationship Id="rId39" Type="http://schemas.openxmlformats.org/officeDocument/2006/relationships/image" Target="../media/image301.png"/><Relationship Id="rId3" Type="http://schemas.openxmlformats.org/officeDocument/2006/relationships/image" Target="../media/image265.png"/><Relationship Id="rId21" Type="http://schemas.openxmlformats.org/officeDocument/2006/relationships/image" Target="../media/image283.png"/><Relationship Id="rId34" Type="http://schemas.openxmlformats.org/officeDocument/2006/relationships/image" Target="../media/image296.png"/><Relationship Id="rId7" Type="http://schemas.openxmlformats.org/officeDocument/2006/relationships/image" Target="../media/image269.png"/><Relationship Id="rId12" Type="http://schemas.openxmlformats.org/officeDocument/2006/relationships/image" Target="../media/image274.png"/><Relationship Id="rId17" Type="http://schemas.openxmlformats.org/officeDocument/2006/relationships/image" Target="../media/image279.png"/><Relationship Id="rId25" Type="http://schemas.openxmlformats.org/officeDocument/2006/relationships/image" Target="../media/image287.png"/><Relationship Id="rId33" Type="http://schemas.openxmlformats.org/officeDocument/2006/relationships/image" Target="../media/image295.png"/><Relationship Id="rId38" Type="http://schemas.openxmlformats.org/officeDocument/2006/relationships/image" Target="../media/image300.png"/><Relationship Id="rId2" Type="http://schemas.openxmlformats.org/officeDocument/2006/relationships/image" Target="../media/image264.png"/><Relationship Id="rId16" Type="http://schemas.openxmlformats.org/officeDocument/2006/relationships/image" Target="../media/image278.png"/><Relationship Id="rId20" Type="http://schemas.openxmlformats.org/officeDocument/2006/relationships/image" Target="../media/image282.png"/><Relationship Id="rId29" Type="http://schemas.openxmlformats.org/officeDocument/2006/relationships/image" Target="../media/image29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8.png"/><Relationship Id="rId11" Type="http://schemas.openxmlformats.org/officeDocument/2006/relationships/image" Target="../media/image273.png"/><Relationship Id="rId24" Type="http://schemas.openxmlformats.org/officeDocument/2006/relationships/image" Target="../media/image286.png"/><Relationship Id="rId32" Type="http://schemas.openxmlformats.org/officeDocument/2006/relationships/image" Target="../media/image294.png"/><Relationship Id="rId37" Type="http://schemas.openxmlformats.org/officeDocument/2006/relationships/image" Target="../media/image299.png"/><Relationship Id="rId40" Type="http://schemas.openxmlformats.org/officeDocument/2006/relationships/image" Target="../media/image302.png"/><Relationship Id="rId5" Type="http://schemas.openxmlformats.org/officeDocument/2006/relationships/image" Target="../media/image267.png"/><Relationship Id="rId15" Type="http://schemas.openxmlformats.org/officeDocument/2006/relationships/image" Target="../media/image277.png"/><Relationship Id="rId23" Type="http://schemas.openxmlformats.org/officeDocument/2006/relationships/image" Target="../media/image285.png"/><Relationship Id="rId28" Type="http://schemas.openxmlformats.org/officeDocument/2006/relationships/image" Target="../media/image290.png"/><Relationship Id="rId36" Type="http://schemas.openxmlformats.org/officeDocument/2006/relationships/image" Target="../media/image298.png"/><Relationship Id="rId10" Type="http://schemas.openxmlformats.org/officeDocument/2006/relationships/image" Target="../media/image272.png"/><Relationship Id="rId19" Type="http://schemas.openxmlformats.org/officeDocument/2006/relationships/image" Target="../media/image281.png"/><Relationship Id="rId31" Type="http://schemas.openxmlformats.org/officeDocument/2006/relationships/image" Target="../media/image293.png"/><Relationship Id="rId4" Type="http://schemas.openxmlformats.org/officeDocument/2006/relationships/image" Target="../media/image266.png"/><Relationship Id="rId9" Type="http://schemas.openxmlformats.org/officeDocument/2006/relationships/image" Target="../media/image271.png"/><Relationship Id="rId14" Type="http://schemas.openxmlformats.org/officeDocument/2006/relationships/image" Target="../media/image276.png"/><Relationship Id="rId22" Type="http://schemas.openxmlformats.org/officeDocument/2006/relationships/image" Target="../media/image284.png"/><Relationship Id="rId27" Type="http://schemas.openxmlformats.org/officeDocument/2006/relationships/image" Target="../media/image289.png"/><Relationship Id="rId30" Type="http://schemas.openxmlformats.org/officeDocument/2006/relationships/image" Target="../media/image292.png"/><Relationship Id="rId35" Type="http://schemas.openxmlformats.org/officeDocument/2006/relationships/image" Target="../media/image29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9.png"/><Relationship Id="rId3" Type="http://schemas.openxmlformats.org/officeDocument/2006/relationships/image" Target="../media/image304.png"/><Relationship Id="rId7" Type="http://schemas.openxmlformats.org/officeDocument/2006/relationships/image" Target="../media/image308.png"/><Relationship Id="rId2" Type="http://schemas.openxmlformats.org/officeDocument/2006/relationships/image" Target="../media/image30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7.png"/><Relationship Id="rId5" Type="http://schemas.openxmlformats.org/officeDocument/2006/relationships/image" Target="../media/image306.png"/><Relationship Id="rId4" Type="http://schemas.openxmlformats.org/officeDocument/2006/relationships/image" Target="../media/image30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image" Target="../media/image3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4.jpg"/><Relationship Id="rId5" Type="http://schemas.openxmlformats.org/officeDocument/2006/relationships/image" Target="../media/image313.png"/><Relationship Id="rId4" Type="http://schemas.openxmlformats.org/officeDocument/2006/relationships/image" Target="../media/image3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5.jpg"/><Relationship Id="rId7" Type="http://schemas.openxmlformats.org/officeDocument/2006/relationships/image" Target="../media/image316.jp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3.png"/><Relationship Id="rId5" Type="http://schemas.openxmlformats.org/officeDocument/2006/relationships/image" Target="../media/image31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1.png"/><Relationship Id="rId5" Type="http://schemas.openxmlformats.org/officeDocument/2006/relationships/image" Target="../media/image317.jpg"/><Relationship Id="rId4" Type="http://schemas.openxmlformats.org/officeDocument/2006/relationships/image" Target="../media/image313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9.png"/><Relationship Id="rId18" Type="http://schemas.openxmlformats.org/officeDocument/2006/relationships/image" Target="../media/image334.png"/><Relationship Id="rId26" Type="http://schemas.openxmlformats.org/officeDocument/2006/relationships/image" Target="../media/image342.png"/><Relationship Id="rId39" Type="http://schemas.openxmlformats.org/officeDocument/2006/relationships/image" Target="../media/image355.png"/><Relationship Id="rId21" Type="http://schemas.openxmlformats.org/officeDocument/2006/relationships/image" Target="../media/image337.png"/><Relationship Id="rId34" Type="http://schemas.openxmlformats.org/officeDocument/2006/relationships/image" Target="../media/image350.png"/><Relationship Id="rId42" Type="http://schemas.openxmlformats.org/officeDocument/2006/relationships/image" Target="../media/image358.png"/><Relationship Id="rId47" Type="http://schemas.openxmlformats.org/officeDocument/2006/relationships/image" Target="../media/image363.png"/><Relationship Id="rId50" Type="http://schemas.openxmlformats.org/officeDocument/2006/relationships/image" Target="../media/image366.png"/><Relationship Id="rId55" Type="http://schemas.openxmlformats.org/officeDocument/2006/relationships/image" Target="../media/image371.png"/><Relationship Id="rId63" Type="http://schemas.openxmlformats.org/officeDocument/2006/relationships/image" Target="../media/image379.png"/><Relationship Id="rId7" Type="http://schemas.openxmlformats.org/officeDocument/2006/relationships/image" Target="../media/image323.png"/><Relationship Id="rId2" Type="http://schemas.openxmlformats.org/officeDocument/2006/relationships/image" Target="../media/image318.png"/><Relationship Id="rId16" Type="http://schemas.openxmlformats.org/officeDocument/2006/relationships/image" Target="../media/image332.png"/><Relationship Id="rId29" Type="http://schemas.openxmlformats.org/officeDocument/2006/relationships/image" Target="../media/image3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2.png"/><Relationship Id="rId11" Type="http://schemas.openxmlformats.org/officeDocument/2006/relationships/image" Target="../media/image327.png"/><Relationship Id="rId24" Type="http://schemas.openxmlformats.org/officeDocument/2006/relationships/image" Target="../media/image340.png"/><Relationship Id="rId32" Type="http://schemas.openxmlformats.org/officeDocument/2006/relationships/image" Target="../media/image348.png"/><Relationship Id="rId37" Type="http://schemas.openxmlformats.org/officeDocument/2006/relationships/image" Target="../media/image353.png"/><Relationship Id="rId40" Type="http://schemas.openxmlformats.org/officeDocument/2006/relationships/image" Target="../media/image356.png"/><Relationship Id="rId45" Type="http://schemas.openxmlformats.org/officeDocument/2006/relationships/image" Target="../media/image361.png"/><Relationship Id="rId53" Type="http://schemas.openxmlformats.org/officeDocument/2006/relationships/image" Target="../media/image369.png"/><Relationship Id="rId58" Type="http://schemas.openxmlformats.org/officeDocument/2006/relationships/image" Target="../media/image374.png"/><Relationship Id="rId66" Type="http://schemas.openxmlformats.org/officeDocument/2006/relationships/image" Target="../media/image382.png"/><Relationship Id="rId5" Type="http://schemas.openxmlformats.org/officeDocument/2006/relationships/image" Target="../media/image321.png"/><Relationship Id="rId15" Type="http://schemas.openxmlformats.org/officeDocument/2006/relationships/image" Target="../media/image331.png"/><Relationship Id="rId23" Type="http://schemas.openxmlformats.org/officeDocument/2006/relationships/image" Target="../media/image339.png"/><Relationship Id="rId28" Type="http://schemas.openxmlformats.org/officeDocument/2006/relationships/image" Target="../media/image344.png"/><Relationship Id="rId36" Type="http://schemas.openxmlformats.org/officeDocument/2006/relationships/image" Target="../media/image352.png"/><Relationship Id="rId49" Type="http://schemas.openxmlformats.org/officeDocument/2006/relationships/image" Target="../media/image365.png"/><Relationship Id="rId57" Type="http://schemas.openxmlformats.org/officeDocument/2006/relationships/image" Target="../media/image373.png"/><Relationship Id="rId61" Type="http://schemas.openxmlformats.org/officeDocument/2006/relationships/image" Target="../media/image377.png"/><Relationship Id="rId10" Type="http://schemas.openxmlformats.org/officeDocument/2006/relationships/image" Target="../media/image326.png"/><Relationship Id="rId19" Type="http://schemas.openxmlformats.org/officeDocument/2006/relationships/image" Target="../media/image335.png"/><Relationship Id="rId31" Type="http://schemas.openxmlformats.org/officeDocument/2006/relationships/image" Target="../media/image347.png"/><Relationship Id="rId44" Type="http://schemas.openxmlformats.org/officeDocument/2006/relationships/image" Target="../media/image360.png"/><Relationship Id="rId52" Type="http://schemas.openxmlformats.org/officeDocument/2006/relationships/image" Target="../media/image368.png"/><Relationship Id="rId60" Type="http://schemas.openxmlformats.org/officeDocument/2006/relationships/image" Target="../media/image376.png"/><Relationship Id="rId65" Type="http://schemas.openxmlformats.org/officeDocument/2006/relationships/image" Target="../media/image381.png"/><Relationship Id="rId4" Type="http://schemas.openxmlformats.org/officeDocument/2006/relationships/image" Target="../media/image320.png"/><Relationship Id="rId9" Type="http://schemas.openxmlformats.org/officeDocument/2006/relationships/image" Target="../media/image325.png"/><Relationship Id="rId14" Type="http://schemas.openxmlformats.org/officeDocument/2006/relationships/image" Target="../media/image330.png"/><Relationship Id="rId22" Type="http://schemas.openxmlformats.org/officeDocument/2006/relationships/image" Target="../media/image338.png"/><Relationship Id="rId27" Type="http://schemas.openxmlformats.org/officeDocument/2006/relationships/image" Target="../media/image343.png"/><Relationship Id="rId30" Type="http://schemas.openxmlformats.org/officeDocument/2006/relationships/image" Target="../media/image346.png"/><Relationship Id="rId35" Type="http://schemas.openxmlformats.org/officeDocument/2006/relationships/image" Target="../media/image351.png"/><Relationship Id="rId43" Type="http://schemas.openxmlformats.org/officeDocument/2006/relationships/image" Target="../media/image359.png"/><Relationship Id="rId48" Type="http://schemas.openxmlformats.org/officeDocument/2006/relationships/image" Target="../media/image364.png"/><Relationship Id="rId56" Type="http://schemas.openxmlformats.org/officeDocument/2006/relationships/image" Target="../media/image372.png"/><Relationship Id="rId64" Type="http://schemas.openxmlformats.org/officeDocument/2006/relationships/image" Target="../media/image380.png"/><Relationship Id="rId8" Type="http://schemas.openxmlformats.org/officeDocument/2006/relationships/image" Target="../media/image324.png"/><Relationship Id="rId51" Type="http://schemas.openxmlformats.org/officeDocument/2006/relationships/image" Target="../media/image367.png"/><Relationship Id="rId3" Type="http://schemas.openxmlformats.org/officeDocument/2006/relationships/image" Target="../media/image319.png"/><Relationship Id="rId12" Type="http://schemas.openxmlformats.org/officeDocument/2006/relationships/image" Target="../media/image328.png"/><Relationship Id="rId17" Type="http://schemas.openxmlformats.org/officeDocument/2006/relationships/image" Target="../media/image333.png"/><Relationship Id="rId25" Type="http://schemas.openxmlformats.org/officeDocument/2006/relationships/image" Target="../media/image341.png"/><Relationship Id="rId33" Type="http://schemas.openxmlformats.org/officeDocument/2006/relationships/image" Target="../media/image349.png"/><Relationship Id="rId38" Type="http://schemas.openxmlformats.org/officeDocument/2006/relationships/image" Target="../media/image354.png"/><Relationship Id="rId46" Type="http://schemas.openxmlformats.org/officeDocument/2006/relationships/image" Target="../media/image362.png"/><Relationship Id="rId59" Type="http://schemas.openxmlformats.org/officeDocument/2006/relationships/image" Target="../media/image375.png"/><Relationship Id="rId67" Type="http://schemas.openxmlformats.org/officeDocument/2006/relationships/image" Target="../media/image383.png"/><Relationship Id="rId20" Type="http://schemas.openxmlformats.org/officeDocument/2006/relationships/image" Target="../media/image336.png"/><Relationship Id="rId41" Type="http://schemas.openxmlformats.org/officeDocument/2006/relationships/image" Target="../media/image357.png"/><Relationship Id="rId54" Type="http://schemas.openxmlformats.org/officeDocument/2006/relationships/image" Target="../media/image370.png"/><Relationship Id="rId62" Type="http://schemas.openxmlformats.org/officeDocument/2006/relationships/image" Target="../media/image37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9" Type="http://schemas.openxmlformats.org/officeDocument/2006/relationships/image" Target="../media/image46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34" Type="http://schemas.openxmlformats.org/officeDocument/2006/relationships/image" Target="../media/image41.png"/><Relationship Id="rId42" Type="http://schemas.openxmlformats.org/officeDocument/2006/relationships/image" Target="../media/image49.png"/><Relationship Id="rId47" Type="http://schemas.openxmlformats.org/officeDocument/2006/relationships/image" Target="../media/image54.png"/><Relationship Id="rId50" Type="http://schemas.openxmlformats.org/officeDocument/2006/relationships/image" Target="../media/image57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38" Type="http://schemas.openxmlformats.org/officeDocument/2006/relationships/image" Target="../media/image45.png"/><Relationship Id="rId46" Type="http://schemas.openxmlformats.org/officeDocument/2006/relationships/image" Target="../media/image53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image" Target="../media/image36.png"/><Relationship Id="rId41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37" Type="http://schemas.openxmlformats.org/officeDocument/2006/relationships/image" Target="../media/image44.png"/><Relationship Id="rId40" Type="http://schemas.openxmlformats.org/officeDocument/2006/relationships/image" Target="../media/image47.png"/><Relationship Id="rId45" Type="http://schemas.openxmlformats.org/officeDocument/2006/relationships/image" Target="../media/image52.png"/><Relationship Id="rId53" Type="http://schemas.openxmlformats.org/officeDocument/2006/relationships/image" Target="../media/image60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36" Type="http://schemas.openxmlformats.org/officeDocument/2006/relationships/image" Target="../media/image43.png"/><Relationship Id="rId49" Type="http://schemas.openxmlformats.org/officeDocument/2006/relationships/image" Target="../media/image56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31" Type="http://schemas.openxmlformats.org/officeDocument/2006/relationships/image" Target="../media/image38.png"/><Relationship Id="rId44" Type="http://schemas.openxmlformats.org/officeDocument/2006/relationships/image" Target="../media/image51.png"/><Relationship Id="rId52" Type="http://schemas.openxmlformats.org/officeDocument/2006/relationships/image" Target="../media/image59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2.png"/><Relationship Id="rId43" Type="http://schemas.openxmlformats.org/officeDocument/2006/relationships/image" Target="../media/image50.png"/><Relationship Id="rId48" Type="http://schemas.openxmlformats.org/officeDocument/2006/relationships/image" Target="../media/image55.png"/><Relationship Id="rId8" Type="http://schemas.openxmlformats.org/officeDocument/2006/relationships/image" Target="../media/image15.png"/><Relationship Id="rId51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image" Target="../media/image61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3" Type="http://schemas.openxmlformats.org/officeDocument/2006/relationships/image" Target="../media/image74.png"/><Relationship Id="rId21" Type="http://schemas.openxmlformats.org/officeDocument/2006/relationships/image" Target="../media/image88.png"/><Relationship Id="rId7" Type="http://schemas.openxmlformats.org/officeDocument/2006/relationships/image" Target="../media/image14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" Type="http://schemas.openxmlformats.org/officeDocument/2006/relationships/image" Target="../media/image73.png"/><Relationship Id="rId16" Type="http://schemas.openxmlformats.org/officeDocument/2006/relationships/image" Target="../media/image83.png"/><Relationship Id="rId20" Type="http://schemas.openxmlformats.org/officeDocument/2006/relationships/image" Target="../media/image8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7.png"/><Relationship Id="rId11" Type="http://schemas.openxmlformats.org/officeDocument/2006/relationships/image" Target="../media/image15.png"/><Relationship Id="rId5" Type="http://schemas.openxmlformats.org/officeDocument/2006/relationships/image" Target="../media/image76.png"/><Relationship Id="rId15" Type="http://schemas.openxmlformats.org/officeDocument/2006/relationships/image" Target="../media/image82.png"/><Relationship Id="rId10" Type="http://schemas.openxmlformats.org/officeDocument/2006/relationships/image" Target="../media/image78.png"/><Relationship Id="rId19" Type="http://schemas.openxmlformats.org/officeDocument/2006/relationships/image" Target="../media/image86.png"/><Relationship Id="rId4" Type="http://schemas.openxmlformats.org/officeDocument/2006/relationships/image" Target="../media/image75.png"/><Relationship Id="rId9" Type="http://schemas.openxmlformats.org/officeDocument/2006/relationships/image" Target="../media/image59.png"/><Relationship Id="rId14" Type="http://schemas.openxmlformats.org/officeDocument/2006/relationships/image" Target="../media/image8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15.png"/><Relationship Id="rId3" Type="http://schemas.openxmlformats.org/officeDocument/2006/relationships/image" Target="../media/image90.png"/><Relationship Id="rId7" Type="http://schemas.openxmlformats.org/officeDocument/2006/relationships/image" Target="../media/image93.png"/><Relationship Id="rId12" Type="http://schemas.openxmlformats.org/officeDocument/2006/relationships/image" Target="../media/image96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2.png"/><Relationship Id="rId11" Type="http://schemas.openxmlformats.org/officeDocument/2006/relationships/image" Target="../media/image95.png"/><Relationship Id="rId5" Type="http://schemas.openxmlformats.org/officeDocument/2006/relationships/image" Target="../media/image63.png"/><Relationship Id="rId10" Type="http://schemas.openxmlformats.org/officeDocument/2006/relationships/image" Target="../media/image94.png"/><Relationship Id="rId4" Type="http://schemas.openxmlformats.org/officeDocument/2006/relationships/image" Target="../media/image91.png"/><Relationship Id="rId9" Type="http://schemas.openxmlformats.org/officeDocument/2006/relationships/image" Target="../media/image69.png"/><Relationship Id="rId14" Type="http://schemas.openxmlformats.org/officeDocument/2006/relationships/image" Target="../media/image9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18" Type="http://schemas.openxmlformats.org/officeDocument/2006/relationships/image" Target="../media/image113.png"/><Relationship Id="rId26" Type="http://schemas.openxmlformats.org/officeDocument/2006/relationships/image" Target="../media/image120.png"/><Relationship Id="rId39" Type="http://schemas.openxmlformats.org/officeDocument/2006/relationships/image" Target="../media/image60.png"/><Relationship Id="rId3" Type="http://schemas.openxmlformats.org/officeDocument/2006/relationships/image" Target="../media/image99.png"/><Relationship Id="rId21" Type="http://schemas.openxmlformats.org/officeDocument/2006/relationships/image" Target="../media/image116.png"/><Relationship Id="rId34" Type="http://schemas.openxmlformats.org/officeDocument/2006/relationships/image" Target="../media/image128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25" Type="http://schemas.openxmlformats.org/officeDocument/2006/relationships/image" Target="../media/image119.png"/><Relationship Id="rId33" Type="http://schemas.openxmlformats.org/officeDocument/2006/relationships/image" Target="../media/image127.png"/><Relationship Id="rId38" Type="http://schemas.openxmlformats.org/officeDocument/2006/relationships/image" Target="../media/image59.png"/><Relationship Id="rId2" Type="http://schemas.openxmlformats.org/officeDocument/2006/relationships/image" Target="../media/image98.png"/><Relationship Id="rId16" Type="http://schemas.openxmlformats.org/officeDocument/2006/relationships/image" Target="../media/image111.png"/><Relationship Id="rId20" Type="http://schemas.openxmlformats.org/officeDocument/2006/relationships/image" Target="../media/image115.png"/><Relationship Id="rId29" Type="http://schemas.openxmlformats.org/officeDocument/2006/relationships/image" Target="../media/image1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06.png"/><Relationship Id="rId24" Type="http://schemas.openxmlformats.org/officeDocument/2006/relationships/image" Target="../media/image118.png"/><Relationship Id="rId32" Type="http://schemas.openxmlformats.org/officeDocument/2006/relationships/image" Target="../media/image126.png"/><Relationship Id="rId37" Type="http://schemas.openxmlformats.org/officeDocument/2006/relationships/image" Target="../media/image58.png"/><Relationship Id="rId5" Type="http://schemas.openxmlformats.org/officeDocument/2006/relationships/image" Target="../media/image101.png"/><Relationship Id="rId15" Type="http://schemas.openxmlformats.org/officeDocument/2006/relationships/image" Target="../media/image110.png"/><Relationship Id="rId23" Type="http://schemas.openxmlformats.org/officeDocument/2006/relationships/image" Target="../media/image117.png"/><Relationship Id="rId28" Type="http://schemas.openxmlformats.org/officeDocument/2006/relationships/image" Target="../media/image122.png"/><Relationship Id="rId36" Type="http://schemas.openxmlformats.org/officeDocument/2006/relationships/image" Target="../media/image15.png"/><Relationship Id="rId10" Type="http://schemas.openxmlformats.org/officeDocument/2006/relationships/image" Target="../media/image105.png"/><Relationship Id="rId19" Type="http://schemas.openxmlformats.org/officeDocument/2006/relationships/image" Target="../media/image114.png"/><Relationship Id="rId31" Type="http://schemas.openxmlformats.org/officeDocument/2006/relationships/image" Target="../media/image125.png"/><Relationship Id="rId4" Type="http://schemas.openxmlformats.org/officeDocument/2006/relationships/image" Target="../media/image100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Relationship Id="rId22" Type="http://schemas.openxmlformats.org/officeDocument/2006/relationships/image" Target="../media/image46.png"/><Relationship Id="rId27" Type="http://schemas.openxmlformats.org/officeDocument/2006/relationships/image" Target="../media/image121.png"/><Relationship Id="rId30" Type="http://schemas.openxmlformats.org/officeDocument/2006/relationships/image" Target="../media/image124.png"/><Relationship Id="rId35" Type="http://schemas.openxmlformats.org/officeDocument/2006/relationships/image" Target="../media/image1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8.png"/><Relationship Id="rId18" Type="http://schemas.openxmlformats.org/officeDocument/2006/relationships/image" Target="../media/image143.png"/><Relationship Id="rId26" Type="http://schemas.openxmlformats.org/officeDocument/2006/relationships/image" Target="../media/image59.png"/><Relationship Id="rId3" Type="http://schemas.openxmlformats.org/officeDocument/2006/relationships/image" Target="../media/image130.png"/><Relationship Id="rId21" Type="http://schemas.openxmlformats.org/officeDocument/2006/relationships/image" Target="../media/image145.png"/><Relationship Id="rId7" Type="http://schemas.openxmlformats.org/officeDocument/2006/relationships/image" Target="../media/image14.png"/><Relationship Id="rId12" Type="http://schemas.openxmlformats.org/officeDocument/2006/relationships/image" Target="../media/image137.png"/><Relationship Id="rId17" Type="http://schemas.openxmlformats.org/officeDocument/2006/relationships/image" Target="../media/image142.png"/><Relationship Id="rId25" Type="http://schemas.openxmlformats.org/officeDocument/2006/relationships/image" Target="../media/image58.png"/><Relationship Id="rId2" Type="http://schemas.openxmlformats.org/officeDocument/2006/relationships/image" Target="../media/image9.png"/><Relationship Id="rId16" Type="http://schemas.openxmlformats.org/officeDocument/2006/relationships/image" Target="../media/image14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3.png"/><Relationship Id="rId11" Type="http://schemas.openxmlformats.org/officeDocument/2006/relationships/image" Target="../media/image46.png"/><Relationship Id="rId24" Type="http://schemas.openxmlformats.org/officeDocument/2006/relationships/image" Target="../media/image148.png"/><Relationship Id="rId5" Type="http://schemas.openxmlformats.org/officeDocument/2006/relationships/image" Target="../media/image132.png"/><Relationship Id="rId15" Type="http://schemas.openxmlformats.org/officeDocument/2006/relationships/image" Target="../media/image140.png"/><Relationship Id="rId23" Type="http://schemas.openxmlformats.org/officeDocument/2006/relationships/image" Target="../media/image147.png"/><Relationship Id="rId10" Type="http://schemas.openxmlformats.org/officeDocument/2006/relationships/image" Target="../media/image136.png"/><Relationship Id="rId19" Type="http://schemas.openxmlformats.org/officeDocument/2006/relationships/image" Target="../media/image144.png"/><Relationship Id="rId4" Type="http://schemas.openxmlformats.org/officeDocument/2006/relationships/image" Target="../media/image131.png"/><Relationship Id="rId9" Type="http://schemas.openxmlformats.org/officeDocument/2006/relationships/image" Target="../media/image135.png"/><Relationship Id="rId14" Type="http://schemas.openxmlformats.org/officeDocument/2006/relationships/image" Target="../media/image139.png"/><Relationship Id="rId22" Type="http://schemas.openxmlformats.org/officeDocument/2006/relationships/image" Target="../media/image146.png"/><Relationship Id="rId27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13" Type="http://schemas.openxmlformats.org/officeDocument/2006/relationships/image" Target="../media/image158.png"/><Relationship Id="rId18" Type="http://schemas.openxmlformats.org/officeDocument/2006/relationships/image" Target="../media/image163.png"/><Relationship Id="rId26" Type="http://schemas.openxmlformats.org/officeDocument/2006/relationships/image" Target="../media/image171.png"/><Relationship Id="rId39" Type="http://schemas.openxmlformats.org/officeDocument/2006/relationships/image" Target="../media/image60.png"/><Relationship Id="rId3" Type="http://schemas.openxmlformats.org/officeDocument/2006/relationships/image" Target="../media/image150.png"/><Relationship Id="rId21" Type="http://schemas.openxmlformats.org/officeDocument/2006/relationships/image" Target="../media/image166.png"/><Relationship Id="rId34" Type="http://schemas.openxmlformats.org/officeDocument/2006/relationships/image" Target="../media/image177.png"/><Relationship Id="rId7" Type="http://schemas.openxmlformats.org/officeDocument/2006/relationships/image" Target="../media/image152.png"/><Relationship Id="rId12" Type="http://schemas.openxmlformats.org/officeDocument/2006/relationships/image" Target="../media/image157.png"/><Relationship Id="rId17" Type="http://schemas.openxmlformats.org/officeDocument/2006/relationships/image" Target="../media/image162.png"/><Relationship Id="rId25" Type="http://schemas.openxmlformats.org/officeDocument/2006/relationships/image" Target="../media/image170.png"/><Relationship Id="rId33" Type="http://schemas.openxmlformats.org/officeDocument/2006/relationships/image" Target="../media/image176.png"/><Relationship Id="rId38" Type="http://schemas.openxmlformats.org/officeDocument/2006/relationships/image" Target="../media/image59.png"/><Relationship Id="rId2" Type="http://schemas.openxmlformats.org/officeDocument/2006/relationships/image" Target="../media/image149.png"/><Relationship Id="rId16" Type="http://schemas.openxmlformats.org/officeDocument/2006/relationships/image" Target="../media/image161.png"/><Relationship Id="rId20" Type="http://schemas.openxmlformats.org/officeDocument/2006/relationships/image" Target="../media/image165.png"/><Relationship Id="rId29" Type="http://schemas.openxmlformats.org/officeDocument/2006/relationships/image" Target="../media/image17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1.png"/><Relationship Id="rId11" Type="http://schemas.openxmlformats.org/officeDocument/2006/relationships/image" Target="../media/image156.png"/><Relationship Id="rId24" Type="http://schemas.openxmlformats.org/officeDocument/2006/relationships/image" Target="../media/image169.png"/><Relationship Id="rId32" Type="http://schemas.openxmlformats.org/officeDocument/2006/relationships/image" Target="../media/image175.png"/><Relationship Id="rId37" Type="http://schemas.openxmlformats.org/officeDocument/2006/relationships/image" Target="../media/image58.png"/><Relationship Id="rId5" Type="http://schemas.openxmlformats.org/officeDocument/2006/relationships/image" Target="../media/image15.png"/><Relationship Id="rId15" Type="http://schemas.openxmlformats.org/officeDocument/2006/relationships/image" Target="../media/image160.png"/><Relationship Id="rId23" Type="http://schemas.openxmlformats.org/officeDocument/2006/relationships/image" Target="../media/image168.png"/><Relationship Id="rId28" Type="http://schemas.openxmlformats.org/officeDocument/2006/relationships/image" Target="../media/image173.png"/><Relationship Id="rId36" Type="http://schemas.openxmlformats.org/officeDocument/2006/relationships/image" Target="../media/image179.png"/><Relationship Id="rId10" Type="http://schemas.openxmlformats.org/officeDocument/2006/relationships/image" Target="../media/image155.png"/><Relationship Id="rId19" Type="http://schemas.openxmlformats.org/officeDocument/2006/relationships/image" Target="../media/image164.png"/><Relationship Id="rId31" Type="http://schemas.openxmlformats.org/officeDocument/2006/relationships/image" Target="../media/image119.png"/><Relationship Id="rId4" Type="http://schemas.openxmlformats.org/officeDocument/2006/relationships/image" Target="../media/image14.png"/><Relationship Id="rId9" Type="http://schemas.openxmlformats.org/officeDocument/2006/relationships/image" Target="../media/image154.png"/><Relationship Id="rId14" Type="http://schemas.openxmlformats.org/officeDocument/2006/relationships/image" Target="../media/image159.png"/><Relationship Id="rId22" Type="http://schemas.openxmlformats.org/officeDocument/2006/relationships/image" Target="../media/image167.png"/><Relationship Id="rId27" Type="http://schemas.openxmlformats.org/officeDocument/2006/relationships/image" Target="../media/image172.png"/><Relationship Id="rId30" Type="http://schemas.openxmlformats.org/officeDocument/2006/relationships/image" Target="../media/image46.png"/><Relationship Id="rId35" Type="http://schemas.openxmlformats.org/officeDocument/2006/relationships/image" Target="../media/image17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186.png"/><Relationship Id="rId18" Type="http://schemas.openxmlformats.org/officeDocument/2006/relationships/image" Target="../media/image135.png"/><Relationship Id="rId3" Type="http://schemas.openxmlformats.org/officeDocument/2006/relationships/image" Target="../media/image181.png"/><Relationship Id="rId21" Type="http://schemas.openxmlformats.org/officeDocument/2006/relationships/image" Target="../media/image193.png"/><Relationship Id="rId7" Type="http://schemas.openxmlformats.org/officeDocument/2006/relationships/image" Target="../media/image59.png"/><Relationship Id="rId12" Type="http://schemas.openxmlformats.org/officeDocument/2006/relationships/image" Target="../media/image185.png"/><Relationship Id="rId17" Type="http://schemas.openxmlformats.org/officeDocument/2006/relationships/image" Target="../media/image190.png"/><Relationship Id="rId2" Type="http://schemas.openxmlformats.org/officeDocument/2006/relationships/image" Target="../media/image180.png"/><Relationship Id="rId16" Type="http://schemas.openxmlformats.org/officeDocument/2006/relationships/image" Target="../media/image189.png"/><Relationship Id="rId20" Type="http://schemas.openxmlformats.org/officeDocument/2006/relationships/image" Target="../media/image19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png"/><Relationship Id="rId11" Type="http://schemas.openxmlformats.org/officeDocument/2006/relationships/image" Target="../media/image15.png"/><Relationship Id="rId5" Type="http://schemas.openxmlformats.org/officeDocument/2006/relationships/image" Target="../media/image14.png"/><Relationship Id="rId15" Type="http://schemas.openxmlformats.org/officeDocument/2006/relationships/image" Target="../media/image188.png"/><Relationship Id="rId10" Type="http://schemas.openxmlformats.org/officeDocument/2006/relationships/image" Target="../media/image184.png"/><Relationship Id="rId19" Type="http://schemas.openxmlformats.org/officeDocument/2006/relationships/image" Target="../media/image191.png"/><Relationship Id="rId4" Type="http://schemas.openxmlformats.org/officeDocument/2006/relationships/image" Target="../media/image182.png"/><Relationship Id="rId9" Type="http://schemas.openxmlformats.org/officeDocument/2006/relationships/image" Target="../media/image183.png"/><Relationship Id="rId14" Type="http://schemas.openxmlformats.org/officeDocument/2006/relationships/image" Target="../media/image187.png"/><Relationship Id="rId22" Type="http://schemas.openxmlformats.org/officeDocument/2006/relationships/image" Target="../media/image19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3997A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22072" y="1590736"/>
            <a:ext cx="8364562" cy="836330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61837" y="491293"/>
            <a:ext cx="2727875" cy="90217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541733" y="3135192"/>
            <a:ext cx="9129395" cy="2161540"/>
            <a:chOff x="1541733" y="3135192"/>
            <a:chExt cx="9129395" cy="216154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1733" y="3135192"/>
              <a:ext cx="9129146" cy="123640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41733" y="4060085"/>
              <a:ext cx="4525097" cy="1236611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72622" y="5815906"/>
            <a:ext cx="4427404" cy="48400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93773" y="9804790"/>
            <a:ext cx="1964756" cy="3759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70632" y="0"/>
            <a:ext cx="18533745" cy="7114540"/>
            <a:chOff x="1570632" y="0"/>
            <a:chExt cx="18533745" cy="71145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37400" y="0"/>
              <a:ext cx="9066699" cy="71142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4086" y="1711570"/>
              <a:ext cx="10940818" cy="96750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4086" y="2525849"/>
              <a:ext cx="1340063" cy="96776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03477" y="2525849"/>
              <a:ext cx="1735863" cy="96776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60720" y="2525849"/>
              <a:ext cx="643331" cy="96776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82385" y="2525849"/>
              <a:ext cx="2159934" cy="96776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70632" y="575479"/>
              <a:ext cx="1506550" cy="248788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12830" y="8428643"/>
            <a:ext cx="3146291" cy="32292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12830" y="9054907"/>
            <a:ext cx="4657659" cy="26260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12830" y="9406729"/>
            <a:ext cx="4905609" cy="26260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12830" y="9758550"/>
            <a:ext cx="1034732" cy="262609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1612830" y="5443708"/>
            <a:ext cx="2527935" cy="323215"/>
            <a:chOff x="1612830" y="5443708"/>
            <a:chExt cx="2527935" cy="323215"/>
          </a:xfrm>
        </p:grpSpPr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12830" y="5443708"/>
              <a:ext cx="1692828" cy="32292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28697" y="5443708"/>
              <a:ext cx="531418" cy="32292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92348" y="5443708"/>
              <a:ext cx="447818" cy="322922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1612830" y="6069972"/>
            <a:ext cx="4997450" cy="262890"/>
            <a:chOff x="1612830" y="6069972"/>
            <a:chExt cx="4997450" cy="262890"/>
          </a:xfrm>
        </p:grpSpPr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12830" y="6069972"/>
              <a:ext cx="1142059" cy="26260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703477" y="6069972"/>
              <a:ext cx="1216298" cy="26260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871086" y="6069972"/>
              <a:ext cx="2118155" cy="26260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939295" y="6069972"/>
              <a:ext cx="670974" cy="262609"/>
            </a:xfrm>
            <a:prstGeom prst="rect">
              <a:avLst/>
            </a:prstGeom>
          </p:spPr>
        </p:pic>
      </p:grpSp>
      <p:pic>
        <p:nvPicPr>
          <p:cNvPr id="23" name="object 23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2830" y="6421794"/>
            <a:ext cx="1549062" cy="262609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7476945" y="5443708"/>
            <a:ext cx="2726690" cy="323215"/>
            <a:chOff x="7476945" y="5443708"/>
            <a:chExt cx="2726690" cy="323215"/>
          </a:xfrm>
        </p:grpSpPr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476945" y="5443708"/>
              <a:ext cx="1983290" cy="32292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374269" y="5443708"/>
              <a:ext cx="459881" cy="32292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670805" y="5443708"/>
              <a:ext cx="311613" cy="32292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891950" y="5443708"/>
              <a:ext cx="311613" cy="322922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7476945" y="6069972"/>
            <a:ext cx="4935220" cy="262890"/>
            <a:chOff x="7476945" y="6069972"/>
            <a:chExt cx="4935220" cy="262890"/>
          </a:xfrm>
        </p:grpSpPr>
        <p:pic>
          <p:nvPicPr>
            <p:cNvPr id="30" name="object 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476945" y="6069972"/>
              <a:ext cx="3796743" cy="26260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217878" y="6069972"/>
              <a:ext cx="1193680" cy="262609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7476945" y="6421794"/>
            <a:ext cx="2419350" cy="262890"/>
            <a:chOff x="7476945" y="6421794"/>
            <a:chExt cx="2419350" cy="262890"/>
          </a:xfrm>
        </p:grpSpPr>
        <p:pic>
          <p:nvPicPr>
            <p:cNvPr id="33" name="object 3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476945" y="6421794"/>
              <a:ext cx="337371" cy="26260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764685" y="6421794"/>
              <a:ext cx="2131348" cy="262609"/>
            </a:xfrm>
            <a:prstGeom prst="rect">
              <a:avLst/>
            </a:prstGeom>
          </p:spPr>
        </p:pic>
      </p:grpSp>
      <p:pic>
        <p:nvPicPr>
          <p:cNvPr id="35" name="object 35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3043058" y="584275"/>
            <a:ext cx="5593861" cy="214862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7476945" y="8428643"/>
            <a:ext cx="3125349" cy="322922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7476945" y="9054907"/>
            <a:ext cx="4551693" cy="262609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7476945" y="9406729"/>
            <a:ext cx="4713605" cy="262890"/>
            <a:chOff x="7476945" y="9406729"/>
            <a:chExt cx="4713605" cy="262890"/>
          </a:xfrm>
        </p:grpSpPr>
        <p:pic>
          <p:nvPicPr>
            <p:cNvPr id="39" name="object 3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476945" y="9406729"/>
              <a:ext cx="3057707" cy="26260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412457" y="9406729"/>
              <a:ext cx="366899" cy="26260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658733" y="9406729"/>
              <a:ext cx="1531366" cy="262609"/>
            </a:xfrm>
            <a:prstGeom prst="rect">
              <a:avLst/>
            </a:prstGeom>
          </p:spPr>
        </p:pic>
      </p:grpSp>
      <p:pic>
        <p:nvPicPr>
          <p:cNvPr id="42" name="object 42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7476945" y="9758550"/>
            <a:ext cx="3726902" cy="262609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7476604" y="4390704"/>
            <a:ext cx="586003" cy="587102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7434747" y="7532696"/>
            <a:ext cx="669717" cy="481359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581116" y="4422156"/>
            <a:ext cx="587102" cy="587102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685956" y="7480374"/>
            <a:ext cx="440326" cy="586003"/>
          </a:xfrm>
          <a:prstGeom prst="rect">
            <a:avLst/>
          </a:prstGeom>
        </p:spPr>
      </p:pic>
      <p:grpSp>
        <p:nvGrpSpPr>
          <p:cNvPr id="52" name="object 23"/>
          <p:cNvGrpSpPr/>
          <p:nvPr/>
        </p:nvGrpSpPr>
        <p:grpSpPr>
          <a:xfrm>
            <a:off x="17049522" y="8321676"/>
            <a:ext cx="3365727" cy="3200400"/>
            <a:chOff x="17107332" y="8446234"/>
            <a:chExt cx="2997200" cy="2862580"/>
          </a:xfrm>
        </p:grpSpPr>
        <p:sp>
          <p:nvSpPr>
            <p:cNvPr id="53" name="object 24"/>
            <p:cNvSpPr/>
            <p:nvPr/>
          </p:nvSpPr>
          <p:spPr>
            <a:xfrm>
              <a:off x="17107332" y="8446234"/>
              <a:ext cx="2997200" cy="2862580"/>
            </a:xfrm>
            <a:prstGeom prst="roundRect">
              <a:avLst/>
            </a:prstGeom>
            <a:solidFill>
              <a:srgbClr val="0F7E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2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8005734" y="10014605"/>
              <a:ext cx="1564350" cy="264117"/>
            </a:xfrm>
            <a:prstGeom prst="roundRect">
              <a:avLst/>
            </a:prstGeom>
          </p:spPr>
        </p:pic>
        <p:pic>
          <p:nvPicPr>
            <p:cNvPr id="55" name="object 2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8260805" y="10358134"/>
              <a:ext cx="988367" cy="263866"/>
            </a:xfrm>
            <a:prstGeom prst="roundRect">
              <a:avLst/>
            </a:prstGeom>
          </p:spPr>
        </p:pic>
        <p:pic>
          <p:nvPicPr>
            <p:cNvPr id="56" name="object 2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8494515" y="9357201"/>
              <a:ext cx="419673" cy="419673"/>
            </a:xfrm>
            <a:prstGeom prst="round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30315" y="0"/>
            <a:ext cx="14973784" cy="804750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614086" y="1711570"/>
            <a:ext cx="11453495" cy="2596515"/>
            <a:chOff x="1614086" y="1711570"/>
            <a:chExt cx="11453495" cy="259651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4086" y="1711570"/>
              <a:ext cx="3008075" cy="96750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7932" y="1711570"/>
              <a:ext cx="1382156" cy="96750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75339" y="1711570"/>
              <a:ext cx="7891801" cy="96750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14086" y="2525849"/>
              <a:ext cx="10338324" cy="96776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554831" y="2525849"/>
              <a:ext cx="643331" cy="96776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14086" y="3340317"/>
              <a:ext cx="3261680" cy="967509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70632" y="575479"/>
            <a:ext cx="1506550" cy="2487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043058" y="584275"/>
            <a:ext cx="5593861" cy="21486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352367" y="6344099"/>
            <a:ext cx="3956424" cy="32292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352367" y="6970363"/>
            <a:ext cx="4908122" cy="26260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3352367" y="7322185"/>
            <a:ext cx="4696925" cy="262609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1612830" y="6344099"/>
            <a:ext cx="3830954" cy="323215"/>
            <a:chOff x="1612830" y="6344099"/>
            <a:chExt cx="3830954" cy="323215"/>
          </a:xfrm>
        </p:grpSpPr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12830" y="6344099"/>
              <a:ext cx="2526729" cy="32292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99249" y="6344099"/>
              <a:ext cx="213606" cy="32292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06053" y="6344099"/>
              <a:ext cx="1337446" cy="322922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612830" y="6970363"/>
            <a:ext cx="4594519" cy="26260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12830" y="7322185"/>
            <a:ext cx="2381707" cy="26260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476945" y="6344099"/>
            <a:ext cx="3435392" cy="322922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476945" y="6970363"/>
            <a:ext cx="4659962" cy="262609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476945" y="7322185"/>
            <a:ext cx="4536929" cy="262609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3310170" y="5249683"/>
            <a:ext cx="669717" cy="669717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434747" y="5249683"/>
            <a:ext cx="669717" cy="669717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581116" y="5333397"/>
            <a:ext cx="660490" cy="554610"/>
          </a:xfrm>
          <a:prstGeom prst="rect">
            <a:avLst/>
          </a:prstGeom>
        </p:spPr>
      </p:pic>
      <p:grpSp>
        <p:nvGrpSpPr>
          <p:cNvPr id="32" name="object 23"/>
          <p:cNvGrpSpPr/>
          <p:nvPr/>
        </p:nvGrpSpPr>
        <p:grpSpPr>
          <a:xfrm>
            <a:off x="17049522" y="8321676"/>
            <a:ext cx="3365727" cy="3200400"/>
            <a:chOff x="17107332" y="8446234"/>
            <a:chExt cx="2997200" cy="2862580"/>
          </a:xfrm>
        </p:grpSpPr>
        <p:sp>
          <p:nvSpPr>
            <p:cNvPr id="33" name="object 24"/>
            <p:cNvSpPr/>
            <p:nvPr/>
          </p:nvSpPr>
          <p:spPr>
            <a:xfrm>
              <a:off x="17107332" y="8446234"/>
              <a:ext cx="2997200" cy="2862580"/>
            </a:xfrm>
            <a:prstGeom prst="roundRect">
              <a:avLst/>
            </a:prstGeom>
            <a:solidFill>
              <a:srgbClr val="0F7E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2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8005734" y="10014605"/>
              <a:ext cx="1564350" cy="264117"/>
            </a:xfrm>
            <a:prstGeom prst="roundRect">
              <a:avLst/>
            </a:prstGeom>
          </p:spPr>
        </p:pic>
        <p:pic>
          <p:nvPicPr>
            <p:cNvPr id="35" name="object 2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8260805" y="10358134"/>
              <a:ext cx="988367" cy="263866"/>
            </a:xfrm>
            <a:prstGeom prst="roundRect">
              <a:avLst/>
            </a:prstGeom>
          </p:spPr>
        </p:pic>
        <p:pic>
          <p:nvPicPr>
            <p:cNvPr id="36" name="object 2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8494515" y="9357201"/>
              <a:ext cx="419673" cy="419673"/>
            </a:xfrm>
            <a:prstGeom prst="round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4086" y="1711570"/>
            <a:ext cx="10323195" cy="2596515"/>
            <a:chOff x="1614086" y="1711570"/>
            <a:chExt cx="10323195" cy="25965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4086" y="1711570"/>
              <a:ext cx="10323141" cy="96750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4086" y="2525849"/>
              <a:ext cx="10129011" cy="96776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4086" y="3340317"/>
              <a:ext cx="3119486" cy="967509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70632" y="575479"/>
            <a:ext cx="1506550" cy="24878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043058" y="584275"/>
            <a:ext cx="5593861" cy="21486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352367" y="6644405"/>
            <a:ext cx="2706305" cy="32292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52367" y="7270668"/>
            <a:ext cx="4745824" cy="26260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352367" y="7622490"/>
            <a:ext cx="2468720" cy="26260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12830" y="6644405"/>
            <a:ext cx="2382021" cy="32292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12830" y="7270668"/>
            <a:ext cx="5311356" cy="26260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12830" y="7622490"/>
            <a:ext cx="4118618" cy="26260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476945" y="6644405"/>
            <a:ext cx="3388902" cy="32292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476945" y="7270668"/>
            <a:ext cx="5151047" cy="26260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476945" y="7622490"/>
            <a:ext cx="5290833" cy="26260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476945" y="7974312"/>
            <a:ext cx="2610182" cy="26260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70632" y="5644167"/>
            <a:ext cx="670974" cy="502288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3341563" y="5581381"/>
            <a:ext cx="606931" cy="606931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476604" y="5633703"/>
            <a:ext cx="596467" cy="502288"/>
          </a:xfrm>
          <a:prstGeom prst="rect">
            <a:avLst/>
          </a:prstGeom>
        </p:spPr>
      </p:pic>
      <p:grpSp>
        <p:nvGrpSpPr>
          <p:cNvPr id="26" name="object 23"/>
          <p:cNvGrpSpPr/>
          <p:nvPr/>
        </p:nvGrpSpPr>
        <p:grpSpPr>
          <a:xfrm>
            <a:off x="17049522" y="8321676"/>
            <a:ext cx="3365727" cy="3200400"/>
            <a:chOff x="17107332" y="8446234"/>
            <a:chExt cx="2997200" cy="2862580"/>
          </a:xfrm>
        </p:grpSpPr>
        <p:sp>
          <p:nvSpPr>
            <p:cNvPr id="27" name="object 24"/>
            <p:cNvSpPr/>
            <p:nvPr/>
          </p:nvSpPr>
          <p:spPr>
            <a:xfrm>
              <a:off x="17107332" y="8446234"/>
              <a:ext cx="2997200" cy="2862580"/>
            </a:xfrm>
            <a:prstGeom prst="roundRect">
              <a:avLst/>
            </a:prstGeom>
            <a:solidFill>
              <a:srgbClr val="0F7E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8005734" y="10014605"/>
              <a:ext cx="1564350" cy="264117"/>
            </a:xfrm>
            <a:prstGeom prst="roundRect">
              <a:avLst/>
            </a:prstGeom>
          </p:spPr>
        </p:pic>
        <p:pic>
          <p:nvPicPr>
            <p:cNvPr id="29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8260805" y="10358134"/>
              <a:ext cx="988367" cy="263866"/>
            </a:xfrm>
            <a:prstGeom prst="roundRect">
              <a:avLst/>
            </a:prstGeom>
          </p:spPr>
        </p:pic>
        <p:pic>
          <p:nvPicPr>
            <p:cNvPr id="30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8494515" y="9357201"/>
              <a:ext cx="419673" cy="419673"/>
            </a:xfrm>
            <a:prstGeom prst="round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7216115" cy="1026691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37751" y="964221"/>
              <a:ext cx="11450332" cy="96776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37751" y="1779003"/>
              <a:ext cx="11333372" cy="96750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37751" y="2593219"/>
              <a:ext cx="3357279" cy="96750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352367" y="7946354"/>
              <a:ext cx="3912027" cy="32292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352367" y="9169982"/>
              <a:ext cx="4758284" cy="20983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015577" y="9169982"/>
              <a:ext cx="155806" cy="20983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352367" y="9411232"/>
              <a:ext cx="4988748" cy="20983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352367" y="9652480"/>
              <a:ext cx="4635251" cy="20983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352367" y="9893730"/>
              <a:ext cx="3178437" cy="20983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76945" y="7946354"/>
              <a:ext cx="3472145" cy="32292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476945" y="9222231"/>
              <a:ext cx="4898070" cy="20983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476945" y="9463481"/>
              <a:ext cx="5041312" cy="20983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476945" y="9704730"/>
              <a:ext cx="3290685" cy="20983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676324" y="9704730"/>
              <a:ext cx="155806" cy="20983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754227" y="9704730"/>
              <a:ext cx="1736177" cy="20983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476945" y="9946042"/>
              <a:ext cx="5082672" cy="21008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476945" y="10187501"/>
              <a:ext cx="5116807" cy="20983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04034" y="7946354"/>
              <a:ext cx="4875558" cy="32292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04034" y="9222231"/>
              <a:ext cx="5234814" cy="20983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04034" y="9463481"/>
              <a:ext cx="4704149" cy="2098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04034" y="9704730"/>
              <a:ext cx="4885819" cy="20983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604034" y="9946042"/>
              <a:ext cx="5092724" cy="21008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604034" y="10187501"/>
              <a:ext cx="4351385" cy="20983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604034" y="10428750"/>
              <a:ext cx="1139337" cy="20983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604034" y="6041805"/>
              <a:ext cx="673989" cy="69861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941092" y="6041805"/>
              <a:ext cx="464907" cy="69861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173546" y="6041805"/>
              <a:ext cx="1346974" cy="69861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183777" y="6041805"/>
              <a:ext cx="464907" cy="69861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416231" y="6041805"/>
              <a:ext cx="1523513" cy="69861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635042" y="6041805"/>
              <a:ext cx="464907" cy="69861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867495" y="6041805"/>
              <a:ext cx="1152635" cy="69861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476945" y="6041805"/>
              <a:ext cx="1466971" cy="69861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476945" y="8404770"/>
              <a:ext cx="3154249" cy="28773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604034" y="8404770"/>
              <a:ext cx="3154249" cy="28773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3352367" y="8404770"/>
              <a:ext cx="3154249" cy="28773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604034" y="5555286"/>
              <a:ext cx="1614715" cy="29553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476945" y="5555286"/>
              <a:ext cx="1682461" cy="29553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612725" y="7380089"/>
              <a:ext cx="16880205" cy="0"/>
            </a:xfrm>
            <a:custGeom>
              <a:avLst/>
              <a:gdLst/>
              <a:ahLst/>
              <a:cxnLst/>
              <a:rect l="l" t="t" r="r" b="b"/>
              <a:pathLst>
                <a:path w="16880205">
                  <a:moveTo>
                    <a:pt x="0" y="0"/>
                  </a:moveTo>
                  <a:lnTo>
                    <a:pt x="16879904" y="0"/>
                  </a:lnTo>
                </a:path>
              </a:pathLst>
            </a:custGeom>
            <a:ln w="213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3347865" y="6431846"/>
              <a:ext cx="1183419" cy="26386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3347865" y="5575390"/>
              <a:ext cx="4141654" cy="29553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3347865" y="5879925"/>
              <a:ext cx="2522541" cy="29527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6020" y="104436"/>
            <a:ext cx="19091275" cy="11207115"/>
            <a:chOff x="306020" y="104436"/>
            <a:chExt cx="19091275" cy="112071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47346" y="228700"/>
              <a:ext cx="9599603" cy="981706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8638" y="107053"/>
              <a:ext cx="16123285" cy="11202035"/>
            </a:xfrm>
            <a:custGeom>
              <a:avLst/>
              <a:gdLst/>
              <a:ahLst/>
              <a:cxnLst/>
              <a:rect l="l" t="t" r="r" b="b"/>
              <a:pathLst>
                <a:path w="16123285" h="11202035">
                  <a:moveTo>
                    <a:pt x="3411562" y="562978"/>
                  </a:moveTo>
                  <a:lnTo>
                    <a:pt x="3485697" y="542203"/>
                  </a:lnTo>
                  <a:lnTo>
                    <a:pt x="3560194" y="521804"/>
                  </a:lnTo>
                  <a:lnTo>
                    <a:pt x="3635046" y="501781"/>
                  </a:lnTo>
                  <a:lnTo>
                    <a:pt x="3710245" y="482135"/>
                  </a:lnTo>
                  <a:lnTo>
                    <a:pt x="3785785" y="462867"/>
                  </a:lnTo>
                  <a:lnTo>
                    <a:pt x="3861659" y="443977"/>
                  </a:lnTo>
                  <a:lnTo>
                    <a:pt x="3937859" y="425467"/>
                  </a:lnTo>
                  <a:lnTo>
                    <a:pt x="4014378" y="407338"/>
                  </a:lnTo>
                  <a:lnTo>
                    <a:pt x="4091209" y="389590"/>
                  </a:lnTo>
                  <a:lnTo>
                    <a:pt x="4168346" y="372225"/>
                  </a:lnTo>
                  <a:lnTo>
                    <a:pt x="4245780" y="355243"/>
                  </a:lnTo>
                  <a:lnTo>
                    <a:pt x="4323505" y="338645"/>
                  </a:lnTo>
                  <a:lnTo>
                    <a:pt x="4401514" y="322432"/>
                  </a:lnTo>
                  <a:lnTo>
                    <a:pt x="4479800" y="306605"/>
                  </a:lnTo>
                  <a:lnTo>
                    <a:pt x="4558355" y="291165"/>
                  </a:lnTo>
                  <a:lnTo>
                    <a:pt x="4637172" y="276113"/>
                  </a:lnTo>
                  <a:lnTo>
                    <a:pt x="4716245" y="261449"/>
                  </a:lnTo>
                  <a:lnTo>
                    <a:pt x="4795566" y="247175"/>
                  </a:lnTo>
                  <a:lnTo>
                    <a:pt x="4875129" y="233292"/>
                  </a:lnTo>
                  <a:lnTo>
                    <a:pt x="4954925" y="219800"/>
                  </a:lnTo>
                  <a:lnTo>
                    <a:pt x="5034948" y="206700"/>
                  </a:lnTo>
                  <a:lnTo>
                    <a:pt x="5115191" y="193993"/>
                  </a:lnTo>
                  <a:lnTo>
                    <a:pt x="5195646" y="181680"/>
                  </a:lnTo>
                  <a:lnTo>
                    <a:pt x="5276307" y="169763"/>
                  </a:lnTo>
                  <a:lnTo>
                    <a:pt x="5357167" y="158241"/>
                  </a:lnTo>
                  <a:lnTo>
                    <a:pt x="5438218" y="147116"/>
                  </a:lnTo>
                  <a:lnTo>
                    <a:pt x="5519453" y="136388"/>
                  </a:lnTo>
                  <a:lnTo>
                    <a:pt x="5600865" y="126059"/>
                  </a:lnTo>
                  <a:lnTo>
                    <a:pt x="5682448" y="116130"/>
                  </a:lnTo>
                  <a:lnTo>
                    <a:pt x="5764193" y="106601"/>
                  </a:lnTo>
                  <a:lnTo>
                    <a:pt x="5846094" y="97473"/>
                  </a:lnTo>
                  <a:lnTo>
                    <a:pt x="5928144" y="88747"/>
                  </a:lnTo>
                  <a:lnTo>
                    <a:pt x="6010336" y="80425"/>
                  </a:lnTo>
                  <a:lnTo>
                    <a:pt x="6092662" y="72506"/>
                  </a:lnTo>
                  <a:lnTo>
                    <a:pt x="6175115" y="64992"/>
                  </a:lnTo>
                  <a:lnTo>
                    <a:pt x="6257689" y="57884"/>
                  </a:lnTo>
                  <a:lnTo>
                    <a:pt x="6340376" y="51183"/>
                  </a:lnTo>
                  <a:lnTo>
                    <a:pt x="6423169" y="44889"/>
                  </a:lnTo>
                  <a:lnTo>
                    <a:pt x="6506061" y="39004"/>
                  </a:lnTo>
                  <a:lnTo>
                    <a:pt x="6589045" y="33528"/>
                  </a:lnTo>
                  <a:lnTo>
                    <a:pt x="6672113" y="28462"/>
                  </a:lnTo>
                  <a:lnTo>
                    <a:pt x="6755260" y="23807"/>
                  </a:lnTo>
                  <a:lnTo>
                    <a:pt x="6838476" y="19565"/>
                  </a:lnTo>
                  <a:lnTo>
                    <a:pt x="6921757" y="15735"/>
                  </a:lnTo>
                  <a:lnTo>
                    <a:pt x="7005093" y="12319"/>
                  </a:lnTo>
                  <a:lnTo>
                    <a:pt x="7088479" y="9318"/>
                  </a:lnTo>
                  <a:lnTo>
                    <a:pt x="7171907" y="6733"/>
                  </a:lnTo>
                  <a:lnTo>
                    <a:pt x="7255370" y="4564"/>
                  </a:lnTo>
                  <a:lnTo>
                    <a:pt x="7338861" y="2813"/>
                  </a:lnTo>
                  <a:lnTo>
                    <a:pt x="7422373" y="1480"/>
                  </a:lnTo>
                  <a:lnTo>
                    <a:pt x="7505898" y="566"/>
                  </a:lnTo>
                  <a:lnTo>
                    <a:pt x="7589430" y="72"/>
                  </a:lnTo>
                  <a:lnTo>
                    <a:pt x="7672962" y="0"/>
                  </a:lnTo>
                  <a:lnTo>
                    <a:pt x="7756486" y="349"/>
                  </a:lnTo>
                  <a:lnTo>
                    <a:pt x="7839995" y="1121"/>
                  </a:lnTo>
                  <a:lnTo>
                    <a:pt x="7923482" y="2317"/>
                  </a:lnTo>
                  <a:lnTo>
                    <a:pt x="8006941" y="3937"/>
                  </a:lnTo>
                  <a:lnTo>
                    <a:pt x="8090363" y="5983"/>
                  </a:lnTo>
                  <a:lnTo>
                    <a:pt x="8173742" y="8456"/>
                  </a:lnTo>
                  <a:lnTo>
                    <a:pt x="8257071" y="11356"/>
                  </a:lnTo>
                  <a:lnTo>
                    <a:pt x="8340343" y="14684"/>
                  </a:lnTo>
                  <a:lnTo>
                    <a:pt x="8423550" y="18441"/>
                  </a:lnTo>
                  <a:lnTo>
                    <a:pt x="8506686" y="22628"/>
                  </a:lnTo>
                  <a:lnTo>
                    <a:pt x="8589743" y="27246"/>
                  </a:lnTo>
                  <a:lnTo>
                    <a:pt x="8672714" y="32296"/>
                  </a:lnTo>
                  <a:lnTo>
                    <a:pt x="8755592" y="37779"/>
                  </a:lnTo>
                  <a:lnTo>
                    <a:pt x="8838370" y="43695"/>
                  </a:lnTo>
                  <a:lnTo>
                    <a:pt x="8921041" y="50046"/>
                  </a:lnTo>
                  <a:lnTo>
                    <a:pt x="9003598" y="56832"/>
                  </a:lnTo>
                  <a:lnTo>
                    <a:pt x="9086034" y="64055"/>
                  </a:lnTo>
                  <a:lnTo>
                    <a:pt x="9168341" y="71715"/>
                  </a:lnTo>
                  <a:lnTo>
                    <a:pt x="9250513" y="79813"/>
                  </a:lnTo>
                  <a:lnTo>
                    <a:pt x="9332542" y="88350"/>
                  </a:lnTo>
                  <a:lnTo>
                    <a:pt x="9414421" y="97327"/>
                  </a:lnTo>
                  <a:lnTo>
                    <a:pt x="9496143" y="106744"/>
                  </a:lnTo>
                  <a:lnTo>
                    <a:pt x="9577702" y="116604"/>
                  </a:lnTo>
                  <a:lnTo>
                    <a:pt x="9659089" y="126906"/>
                  </a:lnTo>
                  <a:lnTo>
                    <a:pt x="9740299" y="137651"/>
                  </a:lnTo>
                  <a:lnTo>
                    <a:pt x="9821323" y="148841"/>
                  </a:lnTo>
                  <a:lnTo>
                    <a:pt x="9902154" y="160477"/>
                  </a:lnTo>
                  <a:lnTo>
                    <a:pt x="9982786" y="172558"/>
                  </a:lnTo>
                  <a:lnTo>
                    <a:pt x="10063212" y="185087"/>
                  </a:lnTo>
                  <a:lnTo>
                    <a:pt x="10143424" y="198064"/>
                  </a:lnTo>
                  <a:lnTo>
                    <a:pt x="10223415" y="211489"/>
                  </a:lnTo>
                  <a:lnTo>
                    <a:pt x="10303178" y="225365"/>
                  </a:lnTo>
                  <a:lnTo>
                    <a:pt x="10382706" y="239691"/>
                  </a:lnTo>
                  <a:lnTo>
                    <a:pt x="10461992" y="254468"/>
                  </a:lnTo>
                  <a:lnTo>
                    <a:pt x="10541029" y="269699"/>
                  </a:lnTo>
                  <a:lnTo>
                    <a:pt x="10619809" y="285382"/>
                  </a:lnTo>
                  <a:lnTo>
                    <a:pt x="10698326" y="301520"/>
                  </a:lnTo>
                  <a:lnTo>
                    <a:pt x="10776572" y="318113"/>
                  </a:lnTo>
                  <a:lnTo>
                    <a:pt x="10854541" y="335163"/>
                  </a:lnTo>
                  <a:lnTo>
                    <a:pt x="10932225" y="352669"/>
                  </a:lnTo>
                  <a:lnTo>
                    <a:pt x="11009617" y="370633"/>
                  </a:lnTo>
                  <a:lnTo>
                    <a:pt x="11086710" y="389056"/>
                  </a:lnTo>
                  <a:lnTo>
                    <a:pt x="11163497" y="407939"/>
                  </a:lnTo>
                  <a:lnTo>
                    <a:pt x="11239971" y="427282"/>
                  </a:lnTo>
                  <a:lnTo>
                    <a:pt x="11316125" y="447087"/>
                  </a:lnTo>
                  <a:lnTo>
                    <a:pt x="11391951" y="467354"/>
                  </a:lnTo>
                  <a:lnTo>
                    <a:pt x="11467443" y="488085"/>
                  </a:lnTo>
                  <a:lnTo>
                    <a:pt x="11542593" y="509279"/>
                  </a:lnTo>
                  <a:lnTo>
                    <a:pt x="11617394" y="530939"/>
                  </a:lnTo>
                  <a:lnTo>
                    <a:pt x="11691840" y="553065"/>
                  </a:lnTo>
                  <a:lnTo>
                    <a:pt x="11765922" y="575658"/>
                  </a:lnTo>
                  <a:lnTo>
                    <a:pt x="11839635" y="598718"/>
                  </a:lnTo>
                  <a:lnTo>
                    <a:pt x="11912970" y="622247"/>
                  </a:lnTo>
                  <a:lnTo>
                    <a:pt x="11985921" y="646246"/>
                  </a:lnTo>
                  <a:lnTo>
                    <a:pt x="12058481" y="670715"/>
                  </a:lnTo>
                  <a:lnTo>
                    <a:pt x="12130642" y="695656"/>
                  </a:lnTo>
                  <a:lnTo>
                    <a:pt x="12202398" y="721069"/>
                  </a:lnTo>
                  <a:lnTo>
                    <a:pt x="12273741" y="746955"/>
                  </a:lnTo>
                  <a:lnTo>
                    <a:pt x="12344665" y="773315"/>
                  </a:lnTo>
                  <a:lnTo>
                    <a:pt x="12415161" y="800151"/>
                  </a:lnTo>
                  <a:lnTo>
                    <a:pt x="12485223" y="827462"/>
                  </a:lnTo>
                  <a:lnTo>
                    <a:pt x="12554845" y="855250"/>
                  </a:lnTo>
                  <a:lnTo>
                    <a:pt x="12624018" y="883515"/>
                  </a:lnTo>
                  <a:lnTo>
                    <a:pt x="12692736" y="912260"/>
                  </a:lnTo>
                  <a:lnTo>
                    <a:pt x="12760991" y="941483"/>
                  </a:lnTo>
                  <a:lnTo>
                    <a:pt x="12828777" y="971187"/>
                  </a:lnTo>
                  <a:lnTo>
                    <a:pt x="12896086" y="1001373"/>
                  </a:lnTo>
                  <a:lnTo>
                    <a:pt x="12962912" y="1032040"/>
                  </a:lnTo>
                  <a:lnTo>
                    <a:pt x="13029246" y="1063191"/>
                  </a:lnTo>
                  <a:lnTo>
                    <a:pt x="13095083" y="1094825"/>
                  </a:lnTo>
                  <a:lnTo>
                    <a:pt x="13160414" y="1126945"/>
                  </a:lnTo>
                  <a:lnTo>
                    <a:pt x="13225234" y="1159550"/>
                  </a:lnTo>
                  <a:lnTo>
                    <a:pt x="13289534" y="1192642"/>
                  </a:lnTo>
                  <a:lnTo>
                    <a:pt x="13353308" y="1226222"/>
                  </a:lnTo>
                  <a:lnTo>
                    <a:pt x="13416548" y="1260290"/>
                  </a:lnTo>
                  <a:lnTo>
                    <a:pt x="13479248" y="1294847"/>
                  </a:lnTo>
                  <a:lnTo>
                    <a:pt x="13541400" y="1329895"/>
                  </a:lnTo>
                  <a:lnTo>
                    <a:pt x="13602997" y="1365434"/>
                  </a:lnTo>
                  <a:lnTo>
                    <a:pt x="13664033" y="1401464"/>
                  </a:lnTo>
                  <a:lnTo>
                    <a:pt x="13724499" y="1437988"/>
                  </a:lnTo>
                  <a:lnTo>
                    <a:pt x="13784389" y="1475006"/>
                  </a:lnTo>
                  <a:lnTo>
                    <a:pt x="13843696" y="1512519"/>
                  </a:lnTo>
                  <a:lnTo>
                    <a:pt x="13902413" y="1550527"/>
                  </a:lnTo>
                  <a:lnTo>
                    <a:pt x="13960532" y="1589032"/>
                  </a:lnTo>
                  <a:lnTo>
                    <a:pt x="14018047" y="1628034"/>
                  </a:lnTo>
                  <a:lnTo>
                    <a:pt x="14074950" y="1667534"/>
                  </a:lnTo>
                  <a:lnTo>
                    <a:pt x="14131234" y="1707534"/>
                  </a:lnTo>
                  <a:lnTo>
                    <a:pt x="14186892" y="1748034"/>
                  </a:lnTo>
                  <a:lnTo>
                    <a:pt x="14241918" y="1789036"/>
                  </a:lnTo>
                  <a:lnTo>
                    <a:pt x="14296303" y="1830539"/>
                  </a:lnTo>
                  <a:lnTo>
                    <a:pt x="14350041" y="1872545"/>
                  </a:lnTo>
                  <a:lnTo>
                    <a:pt x="14403125" y="1915054"/>
                  </a:lnTo>
                  <a:lnTo>
                    <a:pt x="14455547" y="1958069"/>
                  </a:lnTo>
                  <a:lnTo>
                    <a:pt x="14507301" y="2001589"/>
                  </a:lnTo>
                  <a:lnTo>
                    <a:pt x="14558380" y="2045615"/>
                  </a:lnTo>
                  <a:lnTo>
                    <a:pt x="14608775" y="2090149"/>
                  </a:lnTo>
                  <a:lnTo>
                    <a:pt x="14658481" y="2135191"/>
                  </a:lnTo>
                  <a:lnTo>
                    <a:pt x="14707490" y="2180742"/>
                  </a:lnTo>
                  <a:lnTo>
                    <a:pt x="14755795" y="2226803"/>
                  </a:lnTo>
                  <a:lnTo>
                    <a:pt x="14803388" y="2273376"/>
                  </a:lnTo>
                  <a:lnTo>
                    <a:pt x="14850264" y="2320460"/>
                  </a:lnTo>
                  <a:lnTo>
                    <a:pt x="14896414" y="2368056"/>
                  </a:lnTo>
                  <a:lnTo>
                    <a:pt x="14941831" y="2416167"/>
                  </a:lnTo>
                  <a:lnTo>
                    <a:pt x="14986510" y="2464792"/>
                  </a:lnTo>
                  <a:lnTo>
                    <a:pt x="15030441" y="2513932"/>
                  </a:lnTo>
                  <a:lnTo>
                    <a:pt x="15073619" y="2563589"/>
                  </a:lnTo>
                  <a:lnTo>
                    <a:pt x="15116035" y="2613763"/>
                  </a:lnTo>
                  <a:lnTo>
                    <a:pt x="15157684" y="2664456"/>
                  </a:lnTo>
                  <a:lnTo>
                    <a:pt x="15198558" y="2715667"/>
                  </a:lnTo>
                  <a:lnTo>
                    <a:pt x="15238649" y="2767398"/>
                  </a:lnTo>
                  <a:lnTo>
                    <a:pt x="15277951" y="2819650"/>
                  </a:lnTo>
                  <a:lnTo>
                    <a:pt x="15316457" y="2872424"/>
                  </a:lnTo>
                  <a:lnTo>
                    <a:pt x="15354159" y="2925721"/>
                  </a:lnTo>
                  <a:lnTo>
                    <a:pt x="15391051" y="2979541"/>
                  </a:lnTo>
                  <a:lnTo>
                    <a:pt x="15427124" y="3033885"/>
                  </a:lnTo>
                  <a:lnTo>
                    <a:pt x="15462373" y="3088755"/>
                  </a:lnTo>
                  <a:lnTo>
                    <a:pt x="15496790" y="3144151"/>
                  </a:lnTo>
                  <a:lnTo>
                    <a:pt x="15530368" y="3200074"/>
                  </a:lnTo>
                  <a:lnTo>
                    <a:pt x="15563100" y="3256525"/>
                  </a:lnTo>
                  <a:lnTo>
                    <a:pt x="15594979" y="3313506"/>
                  </a:lnTo>
                  <a:lnTo>
                    <a:pt x="15625997" y="3371016"/>
                  </a:lnTo>
                  <a:lnTo>
                    <a:pt x="15656147" y="3429056"/>
                  </a:lnTo>
                  <a:lnTo>
                    <a:pt x="15685423" y="3487629"/>
                  </a:lnTo>
                  <a:lnTo>
                    <a:pt x="15713818" y="3546734"/>
                  </a:lnTo>
                  <a:lnTo>
                    <a:pt x="15741323" y="3606372"/>
                  </a:lnTo>
                  <a:lnTo>
                    <a:pt x="15767933" y="3666545"/>
                  </a:lnTo>
                  <a:lnTo>
                    <a:pt x="15793640" y="3727253"/>
                  </a:lnTo>
                  <a:lnTo>
                    <a:pt x="15818436" y="3788497"/>
                  </a:lnTo>
                  <a:lnTo>
                    <a:pt x="15842316" y="3850278"/>
                  </a:lnTo>
                  <a:lnTo>
                    <a:pt x="15865271" y="3912597"/>
                  </a:lnTo>
                  <a:lnTo>
                    <a:pt x="15887294" y="3975455"/>
                  </a:lnTo>
                  <a:lnTo>
                    <a:pt x="15908379" y="4038853"/>
                  </a:lnTo>
                  <a:lnTo>
                    <a:pt x="15928519" y="4102791"/>
                  </a:lnTo>
                  <a:lnTo>
                    <a:pt x="15947705" y="4167271"/>
                  </a:lnTo>
                  <a:lnTo>
                    <a:pt x="15965932" y="4232293"/>
                  </a:lnTo>
                  <a:lnTo>
                    <a:pt x="15983192" y="4297859"/>
                  </a:lnTo>
                  <a:lnTo>
                    <a:pt x="15999477" y="4363969"/>
                  </a:lnTo>
                  <a:lnTo>
                    <a:pt x="16014782" y="4430623"/>
                  </a:lnTo>
                  <a:lnTo>
                    <a:pt x="16029098" y="4497824"/>
                  </a:lnTo>
                  <a:lnTo>
                    <a:pt x="16042419" y="4565572"/>
                  </a:lnTo>
                  <a:lnTo>
                    <a:pt x="16054737" y="4633868"/>
                  </a:lnTo>
                  <a:lnTo>
                    <a:pt x="16066046" y="4702712"/>
                  </a:lnTo>
                  <a:lnTo>
                    <a:pt x="16076338" y="4772106"/>
                  </a:lnTo>
                  <a:lnTo>
                    <a:pt x="16085606" y="4842051"/>
                  </a:lnTo>
                  <a:lnTo>
                    <a:pt x="16093843" y="4912547"/>
                  </a:lnTo>
                  <a:lnTo>
                    <a:pt x="16101043" y="4983595"/>
                  </a:lnTo>
                  <a:lnTo>
                    <a:pt x="16107197" y="5055197"/>
                  </a:lnTo>
                  <a:lnTo>
                    <a:pt x="16112466" y="5127281"/>
                  </a:lnTo>
                  <a:lnTo>
                    <a:pt x="16116691" y="5199580"/>
                  </a:lnTo>
                  <a:lnTo>
                    <a:pt x="16119876" y="5272089"/>
                  </a:lnTo>
                  <a:lnTo>
                    <a:pt x="16122028" y="5344803"/>
                  </a:lnTo>
                  <a:lnTo>
                    <a:pt x="16123150" y="5417715"/>
                  </a:lnTo>
                  <a:lnTo>
                    <a:pt x="16123251" y="5490820"/>
                  </a:lnTo>
                  <a:lnTo>
                    <a:pt x="16122334" y="5564114"/>
                  </a:lnTo>
                  <a:lnTo>
                    <a:pt x="16120405" y="5637589"/>
                  </a:lnTo>
                  <a:lnTo>
                    <a:pt x="16117470" y="5711241"/>
                  </a:lnTo>
                  <a:lnTo>
                    <a:pt x="16113535" y="5785065"/>
                  </a:lnTo>
                  <a:lnTo>
                    <a:pt x="16108605" y="5859054"/>
                  </a:lnTo>
                  <a:lnTo>
                    <a:pt x="16102685" y="5933202"/>
                  </a:lnTo>
                  <a:lnTo>
                    <a:pt x="16095782" y="6007506"/>
                  </a:lnTo>
                  <a:lnTo>
                    <a:pt x="16087900" y="6081958"/>
                  </a:lnTo>
                  <a:lnTo>
                    <a:pt x="16079046" y="6156554"/>
                  </a:lnTo>
                  <a:lnTo>
                    <a:pt x="16069225" y="6231288"/>
                  </a:lnTo>
                  <a:lnTo>
                    <a:pt x="16058442" y="6306154"/>
                  </a:lnTo>
                  <a:lnTo>
                    <a:pt x="16046703" y="6381146"/>
                  </a:lnTo>
                  <a:lnTo>
                    <a:pt x="16034014" y="6456261"/>
                  </a:lnTo>
                  <a:lnTo>
                    <a:pt x="16020379" y="6531490"/>
                  </a:lnTo>
                  <a:lnTo>
                    <a:pt x="16005806" y="6606830"/>
                  </a:lnTo>
                  <a:lnTo>
                    <a:pt x="15990299" y="6682275"/>
                  </a:lnTo>
                  <a:lnTo>
                    <a:pt x="15973863" y="6757819"/>
                  </a:lnTo>
                  <a:lnTo>
                    <a:pt x="15956505" y="6833456"/>
                  </a:lnTo>
                  <a:lnTo>
                    <a:pt x="15938231" y="6909181"/>
                  </a:lnTo>
                  <a:lnTo>
                    <a:pt x="15919044" y="6984989"/>
                  </a:lnTo>
                  <a:lnTo>
                    <a:pt x="15898952" y="7060874"/>
                  </a:lnTo>
                  <a:lnTo>
                    <a:pt x="15877959" y="7136830"/>
                  </a:lnTo>
                  <a:lnTo>
                    <a:pt x="15856072" y="7212852"/>
                  </a:lnTo>
                  <a:lnTo>
                    <a:pt x="15833295" y="7288934"/>
                  </a:lnTo>
                  <a:lnTo>
                    <a:pt x="15809635" y="7365071"/>
                  </a:lnTo>
                  <a:lnTo>
                    <a:pt x="15785097" y="7441258"/>
                  </a:lnTo>
                  <a:lnTo>
                    <a:pt x="15759686" y="7517488"/>
                  </a:lnTo>
                  <a:lnTo>
                    <a:pt x="15733408" y="7593756"/>
                  </a:lnTo>
                  <a:lnTo>
                    <a:pt x="15706269" y="7670057"/>
                  </a:lnTo>
                  <a:lnTo>
                    <a:pt x="15678274" y="7746385"/>
                  </a:lnTo>
                  <a:lnTo>
                    <a:pt x="15649429" y="7822734"/>
                  </a:lnTo>
                  <a:lnTo>
                    <a:pt x="15619739" y="7899100"/>
                  </a:lnTo>
                  <a:lnTo>
                    <a:pt x="15589210" y="7975476"/>
                  </a:lnTo>
                  <a:lnTo>
                    <a:pt x="15557848" y="8051857"/>
                  </a:lnTo>
                  <a:lnTo>
                    <a:pt x="15525658" y="8128237"/>
                  </a:lnTo>
                  <a:lnTo>
                    <a:pt x="15492645" y="8204612"/>
                  </a:lnTo>
                  <a:lnTo>
                    <a:pt x="15458815" y="8280974"/>
                  </a:lnTo>
                  <a:lnTo>
                    <a:pt x="15424174" y="8357319"/>
                  </a:lnTo>
                  <a:lnTo>
                    <a:pt x="15388727" y="8433642"/>
                  </a:lnTo>
                  <a:lnTo>
                    <a:pt x="15352481" y="8509936"/>
                  </a:lnTo>
                  <a:lnTo>
                    <a:pt x="15315439" y="8586196"/>
                  </a:lnTo>
                  <a:lnTo>
                    <a:pt x="15277609" y="8662417"/>
                  </a:lnTo>
                  <a:lnTo>
                    <a:pt x="15238995" y="8738594"/>
                  </a:lnTo>
                  <a:lnTo>
                    <a:pt x="15199603" y="8814719"/>
                  </a:lnTo>
                  <a:lnTo>
                    <a:pt x="15159439" y="8890789"/>
                  </a:lnTo>
                  <a:lnTo>
                    <a:pt x="15118508" y="8966797"/>
                  </a:lnTo>
                  <a:lnTo>
                    <a:pt x="15076816" y="9042738"/>
                  </a:lnTo>
                  <a:lnTo>
                    <a:pt x="15034369" y="9118606"/>
                  </a:lnTo>
                  <a:lnTo>
                    <a:pt x="14991171" y="9194396"/>
                  </a:lnTo>
                  <a:lnTo>
                    <a:pt x="14947229" y="9270103"/>
                  </a:lnTo>
                  <a:lnTo>
                    <a:pt x="14902548" y="9345720"/>
                  </a:lnTo>
                  <a:lnTo>
                    <a:pt x="14857133" y="9421243"/>
                  </a:lnTo>
                  <a:lnTo>
                    <a:pt x="14810991" y="9496665"/>
                  </a:lnTo>
                  <a:lnTo>
                    <a:pt x="14764127" y="9571981"/>
                  </a:lnTo>
                  <a:lnTo>
                    <a:pt x="14716545" y="9647186"/>
                  </a:lnTo>
                  <a:lnTo>
                    <a:pt x="14668253" y="9722274"/>
                  </a:lnTo>
                  <a:lnTo>
                    <a:pt x="14619255" y="9797240"/>
                  </a:lnTo>
                  <a:lnTo>
                    <a:pt x="14569558" y="9872077"/>
                  </a:lnTo>
                  <a:lnTo>
                    <a:pt x="14519166" y="9946781"/>
                  </a:lnTo>
                  <a:lnTo>
                    <a:pt x="14468085" y="10021346"/>
                  </a:lnTo>
                  <a:lnTo>
                    <a:pt x="14416320" y="10095766"/>
                  </a:lnTo>
                  <a:lnTo>
                    <a:pt x="14363878" y="10170036"/>
                  </a:lnTo>
                  <a:lnTo>
                    <a:pt x="14310764" y="10244151"/>
                  </a:lnTo>
                  <a:lnTo>
                    <a:pt x="14256984" y="10318104"/>
                  </a:lnTo>
                  <a:lnTo>
                    <a:pt x="14202542" y="10391890"/>
                  </a:lnTo>
                  <a:lnTo>
                    <a:pt x="14147445" y="10465504"/>
                  </a:lnTo>
                  <a:lnTo>
                    <a:pt x="14091698" y="10538940"/>
                  </a:lnTo>
                  <a:lnTo>
                    <a:pt x="14035306" y="10612193"/>
                  </a:lnTo>
                  <a:lnTo>
                    <a:pt x="13978276" y="10685257"/>
                  </a:lnTo>
                  <a:lnTo>
                    <a:pt x="13920613" y="10758126"/>
                  </a:lnTo>
                  <a:lnTo>
                    <a:pt x="13862322" y="10830795"/>
                  </a:lnTo>
                  <a:lnTo>
                    <a:pt x="13803409" y="10903259"/>
                  </a:lnTo>
                  <a:lnTo>
                    <a:pt x="13743880" y="10975511"/>
                  </a:lnTo>
                  <a:lnTo>
                    <a:pt x="13683740" y="11047547"/>
                  </a:lnTo>
                  <a:lnTo>
                    <a:pt x="13622994" y="11119361"/>
                  </a:lnTo>
                  <a:lnTo>
                    <a:pt x="13561648" y="11190947"/>
                  </a:lnTo>
                  <a:lnTo>
                    <a:pt x="13552490" y="11201497"/>
                  </a:lnTo>
                </a:path>
                <a:path w="16123285" h="11202035">
                  <a:moveTo>
                    <a:pt x="1916036" y="11201497"/>
                  </a:moveTo>
                  <a:lnTo>
                    <a:pt x="1930989" y="11168605"/>
                  </a:lnTo>
                  <a:lnTo>
                    <a:pt x="1955555" y="11114583"/>
                  </a:lnTo>
                  <a:lnTo>
                    <a:pt x="1980026" y="11060768"/>
                  </a:lnTo>
                  <a:lnTo>
                    <a:pt x="2004387" y="11007168"/>
                  </a:lnTo>
                  <a:lnTo>
                    <a:pt x="2028626" y="10953794"/>
                  </a:lnTo>
                  <a:lnTo>
                    <a:pt x="2052727" y="10900654"/>
                  </a:lnTo>
                  <a:lnTo>
                    <a:pt x="2076678" y="10847757"/>
                  </a:lnTo>
                  <a:lnTo>
                    <a:pt x="2100465" y="10795113"/>
                  </a:lnTo>
                  <a:lnTo>
                    <a:pt x="2124074" y="10742731"/>
                  </a:lnTo>
                  <a:lnTo>
                    <a:pt x="2147491" y="10690620"/>
                  </a:lnTo>
                  <a:lnTo>
                    <a:pt x="2170702" y="10638790"/>
                  </a:lnTo>
                  <a:lnTo>
                    <a:pt x="2193695" y="10587249"/>
                  </a:lnTo>
                  <a:lnTo>
                    <a:pt x="2216454" y="10536007"/>
                  </a:lnTo>
                  <a:lnTo>
                    <a:pt x="2238967" y="10485072"/>
                  </a:lnTo>
                  <a:lnTo>
                    <a:pt x="2261220" y="10434455"/>
                  </a:lnTo>
                  <a:lnTo>
                    <a:pt x="2283198" y="10384165"/>
                  </a:lnTo>
                  <a:lnTo>
                    <a:pt x="2304889" y="10334210"/>
                  </a:lnTo>
                  <a:lnTo>
                    <a:pt x="2326278" y="10284600"/>
                  </a:lnTo>
                  <a:lnTo>
                    <a:pt x="2347352" y="10235345"/>
                  </a:lnTo>
                  <a:lnTo>
                    <a:pt x="2368097" y="10186452"/>
                  </a:lnTo>
                  <a:lnTo>
                    <a:pt x="2388499" y="10137932"/>
                  </a:lnTo>
                  <a:lnTo>
                    <a:pt x="2408545" y="10089794"/>
                  </a:lnTo>
                  <a:lnTo>
                    <a:pt x="2428220" y="10042047"/>
                  </a:lnTo>
                  <a:lnTo>
                    <a:pt x="2447512" y="9994700"/>
                  </a:lnTo>
                  <a:lnTo>
                    <a:pt x="2466406" y="9947763"/>
                  </a:lnTo>
                  <a:lnTo>
                    <a:pt x="2484889" y="9901244"/>
                  </a:lnTo>
                  <a:lnTo>
                    <a:pt x="2502946" y="9855154"/>
                  </a:lnTo>
                  <a:lnTo>
                    <a:pt x="2520565" y="9809500"/>
                  </a:lnTo>
                  <a:lnTo>
                    <a:pt x="2537731" y="9764293"/>
                  </a:lnTo>
                  <a:lnTo>
                    <a:pt x="2554431" y="9719541"/>
                  </a:lnTo>
                  <a:lnTo>
                    <a:pt x="2570651" y="9675254"/>
                  </a:lnTo>
                  <a:lnTo>
                    <a:pt x="2586377" y="9631441"/>
                  </a:lnTo>
                  <a:lnTo>
                    <a:pt x="2601596" y="9588111"/>
                  </a:lnTo>
                  <a:lnTo>
                    <a:pt x="2616293" y="9545274"/>
                  </a:lnTo>
                  <a:lnTo>
                    <a:pt x="2630456" y="9502938"/>
                  </a:lnTo>
                  <a:lnTo>
                    <a:pt x="2644070" y="9461114"/>
                  </a:lnTo>
                  <a:lnTo>
                    <a:pt x="2657121" y="9419809"/>
                  </a:lnTo>
                  <a:lnTo>
                    <a:pt x="2669597" y="9379034"/>
                  </a:lnTo>
                  <a:lnTo>
                    <a:pt x="2681482" y="9338797"/>
                  </a:lnTo>
                  <a:lnTo>
                    <a:pt x="2692764" y="9299108"/>
                  </a:lnTo>
                  <a:lnTo>
                    <a:pt x="2703429" y="9259976"/>
                  </a:lnTo>
                  <a:lnTo>
                    <a:pt x="2713463" y="9221410"/>
                  </a:lnTo>
                  <a:lnTo>
                    <a:pt x="2722852" y="9183420"/>
                  </a:lnTo>
                  <a:lnTo>
                    <a:pt x="2731582" y="9146014"/>
                  </a:lnTo>
                  <a:lnTo>
                    <a:pt x="2747012" y="9072994"/>
                  </a:lnTo>
                  <a:lnTo>
                    <a:pt x="2759644" y="9002423"/>
                  </a:lnTo>
                  <a:lnTo>
                    <a:pt x="2769367" y="8934375"/>
                  </a:lnTo>
                  <a:lnTo>
                    <a:pt x="2776072" y="8868924"/>
                  </a:lnTo>
                  <a:lnTo>
                    <a:pt x="2779649" y="8806143"/>
                  </a:lnTo>
                  <a:lnTo>
                    <a:pt x="2780230" y="8775777"/>
                  </a:lnTo>
                  <a:lnTo>
                    <a:pt x="2779988" y="8746107"/>
                  </a:lnTo>
                  <a:lnTo>
                    <a:pt x="2776979" y="8688889"/>
                  </a:lnTo>
                  <a:lnTo>
                    <a:pt x="2770512" y="8634563"/>
                  </a:lnTo>
                  <a:lnTo>
                    <a:pt x="2760477" y="8583202"/>
                  </a:lnTo>
                  <a:lnTo>
                    <a:pt x="2746766" y="8534881"/>
                  </a:lnTo>
                  <a:lnTo>
                    <a:pt x="2729659" y="8487230"/>
                  </a:lnTo>
                  <a:lnTo>
                    <a:pt x="2709498" y="8437880"/>
                  </a:lnTo>
                  <a:lnTo>
                    <a:pt x="2686391" y="8386866"/>
                  </a:lnTo>
                  <a:lnTo>
                    <a:pt x="2660445" y="8334218"/>
                  </a:lnTo>
                  <a:lnTo>
                    <a:pt x="2631768" y="8279969"/>
                  </a:lnTo>
                  <a:lnTo>
                    <a:pt x="2600470" y="8224151"/>
                  </a:lnTo>
                  <a:lnTo>
                    <a:pt x="2566658" y="8166796"/>
                  </a:lnTo>
                  <a:lnTo>
                    <a:pt x="2530441" y="8107937"/>
                  </a:lnTo>
                  <a:lnTo>
                    <a:pt x="2491927" y="8047604"/>
                  </a:lnTo>
                  <a:lnTo>
                    <a:pt x="2451223" y="7985832"/>
                  </a:lnTo>
                  <a:lnTo>
                    <a:pt x="2408438" y="7922651"/>
                  </a:lnTo>
                  <a:lnTo>
                    <a:pt x="2386299" y="7890543"/>
                  </a:lnTo>
                  <a:lnTo>
                    <a:pt x="2363681" y="7858094"/>
                  </a:lnTo>
                  <a:lnTo>
                    <a:pt x="2340596" y="7825309"/>
                  </a:lnTo>
                  <a:lnTo>
                    <a:pt x="2317059" y="7792193"/>
                  </a:lnTo>
                  <a:lnTo>
                    <a:pt x="2293082" y="7758748"/>
                  </a:lnTo>
                  <a:lnTo>
                    <a:pt x="2268681" y="7724980"/>
                  </a:lnTo>
                  <a:lnTo>
                    <a:pt x="2243867" y="7690891"/>
                  </a:lnTo>
                  <a:lnTo>
                    <a:pt x="2218654" y="7656487"/>
                  </a:lnTo>
                  <a:lnTo>
                    <a:pt x="2193057" y="7621771"/>
                  </a:lnTo>
                  <a:lnTo>
                    <a:pt x="2167088" y="7586747"/>
                  </a:lnTo>
                  <a:lnTo>
                    <a:pt x="2140761" y="7551419"/>
                  </a:lnTo>
                  <a:lnTo>
                    <a:pt x="2114090" y="7515791"/>
                  </a:lnTo>
                  <a:lnTo>
                    <a:pt x="2087088" y="7479867"/>
                  </a:lnTo>
                  <a:lnTo>
                    <a:pt x="2059769" y="7443651"/>
                  </a:lnTo>
                  <a:lnTo>
                    <a:pt x="2032146" y="7407148"/>
                  </a:lnTo>
                  <a:lnTo>
                    <a:pt x="2004232" y="7370361"/>
                  </a:lnTo>
                  <a:lnTo>
                    <a:pt x="1976042" y="7333294"/>
                  </a:lnTo>
                  <a:lnTo>
                    <a:pt x="1947588" y="7295951"/>
                  </a:lnTo>
                  <a:lnTo>
                    <a:pt x="1918885" y="7258337"/>
                  </a:lnTo>
                  <a:lnTo>
                    <a:pt x="1889946" y="7220455"/>
                  </a:lnTo>
                  <a:lnTo>
                    <a:pt x="1860784" y="7182309"/>
                  </a:lnTo>
                  <a:lnTo>
                    <a:pt x="1831412" y="7143903"/>
                  </a:lnTo>
                  <a:lnTo>
                    <a:pt x="1801846" y="7105242"/>
                  </a:lnTo>
                  <a:lnTo>
                    <a:pt x="1772097" y="7066329"/>
                  </a:lnTo>
                  <a:lnTo>
                    <a:pt x="1742179" y="7027168"/>
                  </a:lnTo>
                  <a:lnTo>
                    <a:pt x="1712107" y="6987764"/>
                  </a:lnTo>
                  <a:lnTo>
                    <a:pt x="1681893" y="6948120"/>
                  </a:lnTo>
                  <a:lnTo>
                    <a:pt x="1651550" y="6908241"/>
                  </a:lnTo>
                  <a:lnTo>
                    <a:pt x="1621094" y="6868130"/>
                  </a:lnTo>
                  <a:lnTo>
                    <a:pt x="1590536" y="6827791"/>
                  </a:lnTo>
                  <a:lnTo>
                    <a:pt x="1559892" y="6787229"/>
                  </a:lnTo>
                  <a:lnTo>
                    <a:pt x="1529173" y="6746448"/>
                  </a:lnTo>
                  <a:lnTo>
                    <a:pt x="1498394" y="6705450"/>
                  </a:lnTo>
                  <a:lnTo>
                    <a:pt x="1467568" y="6664242"/>
                  </a:lnTo>
                  <a:lnTo>
                    <a:pt x="1436708" y="6622826"/>
                  </a:lnTo>
                  <a:lnTo>
                    <a:pt x="1405829" y="6581206"/>
                  </a:lnTo>
                  <a:lnTo>
                    <a:pt x="1374944" y="6539387"/>
                  </a:lnTo>
                  <a:lnTo>
                    <a:pt x="1344066" y="6497373"/>
                  </a:lnTo>
                  <a:lnTo>
                    <a:pt x="1313208" y="6455167"/>
                  </a:lnTo>
                  <a:lnTo>
                    <a:pt x="1282385" y="6412774"/>
                  </a:lnTo>
                  <a:lnTo>
                    <a:pt x="1251610" y="6370197"/>
                  </a:lnTo>
                  <a:lnTo>
                    <a:pt x="1220896" y="6327441"/>
                  </a:lnTo>
                  <a:lnTo>
                    <a:pt x="1190257" y="6284510"/>
                  </a:lnTo>
                  <a:lnTo>
                    <a:pt x="1159707" y="6241407"/>
                  </a:lnTo>
                  <a:lnTo>
                    <a:pt x="1129258" y="6198137"/>
                  </a:lnTo>
                  <a:lnTo>
                    <a:pt x="1098925" y="6154704"/>
                  </a:lnTo>
                  <a:lnTo>
                    <a:pt x="1068721" y="6111111"/>
                  </a:lnTo>
                  <a:lnTo>
                    <a:pt x="1038659" y="6067363"/>
                  </a:lnTo>
                  <a:lnTo>
                    <a:pt x="1008754" y="6023464"/>
                  </a:lnTo>
                  <a:lnTo>
                    <a:pt x="979018" y="5979418"/>
                  </a:lnTo>
                  <a:lnTo>
                    <a:pt x="949465" y="5935229"/>
                  </a:lnTo>
                  <a:lnTo>
                    <a:pt x="920109" y="5890900"/>
                  </a:lnTo>
                  <a:lnTo>
                    <a:pt x="890963" y="5846436"/>
                  </a:lnTo>
                  <a:lnTo>
                    <a:pt x="862040" y="5801841"/>
                  </a:lnTo>
                  <a:lnTo>
                    <a:pt x="833355" y="5757119"/>
                  </a:lnTo>
                  <a:lnTo>
                    <a:pt x="804920" y="5712274"/>
                  </a:lnTo>
                  <a:lnTo>
                    <a:pt x="776750" y="5667309"/>
                  </a:lnTo>
                  <a:lnTo>
                    <a:pt x="748857" y="5622230"/>
                  </a:lnTo>
                  <a:lnTo>
                    <a:pt x="721256" y="5577039"/>
                  </a:lnTo>
                  <a:lnTo>
                    <a:pt x="693959" y="5531741"/>
                  </a:lnTo>
                  <a:lnTo>
                    <a:pt x="666981" y="5486341"/>
                  </a:lnTo>
                  <a:lnTo>
                    <a:pt x="640335" y="5440841"/>
                  </a:lnTo>
                  <a:lnTo>
                    <a:pt x="614034" y="5395246"/>
                  </a:lnTo>
                  <a:lnTo>
                    <a:pt x="588092" y="5349561"/>
                  </a:lnTo>
                  <a:lnTo>
                    <a:pt x="562523" y="5303788"/>
                  </a:lnTo>
                  <a:lnTo>
                    <a:pt x="537339" y="5257932"/>
                  </a:lnTo>
                  <a:lnTo>
                    <a:pt x="512555" y="5211998"/>
                  </a:lnTo>
                  <a:lnTo>
                    <a:pt x="488184" y="5165988"/>
                  </a:lnTo>
                  <a:lnTo>
                    <a:pt x="464240" y="5119908"/>
                  </a:lnTo>
                  <a:lnTo>
                    <a:pt x="440735" y="5073760"/>
                  </a:lnTo>
                  <a:lnTo>
                    <a:pt x="417685" y="5027550"/>
                  </a:lnTo>
                  <a:lnTo>
                    <a:pt x="395101" y="4981281"/>
                  </a:lnTo>
                  <a:lnTo>
                    <a:pt x="372998" y="4934957"/>
                  </a:lnTo>
                  <a:lnTo>
                    <a:pt x="351389" y="4888582"/>
                  </a:lnTo>
                  <a:lnTo>
                    <a:pt x="330288" y="4842161"/>
                  </a:lnTo>
                  <a:lnTo>
                    <a:pt x="309708" y="4795696"/>
                  </a:lnTo>
                  <a:lnTo>
                    <a:pt x="289663" y="4749193"/>
                  </a:lnTo>
                  <a:lnTo>
                    <a:pt x="270166" y="4702655"/>
                  </a:lnTo>
                  <a:lnTo>
                    <a:pt x="251231" y="4656087"/>
                  </a:lnTo>
                  <a:lnTo>
                    <a:pt x="232871" y="4609491"/>
                  </a:lnTo>
                  <a:lnTo>
                    <a:pt x="215100" y="4562873"/>
                  </a:lnTo>
                  <a:lnTo>
                    <a:pt x="197931" y="4516236"/>
                  </a:lnTo>
                  <a:lnTo>
                    <a:pt x="181379" y="4469585"/>
                  </a:lnTo>
                  <a:lnTo>
                    <a:pt x="165456" y="4422923"/>
                  </a:lnTo>
                  <a:lnTo>
                    <a:pt x="150175" y="4376254"/>
                  </a:lnTo>
                  <a:lnTo>
                    <a:pt x="135551" y="4329583"/>
                  </a:lnTo>
                  <a:lnTo>
                    <a:pt x="121598" y="4282913"/>
                  </a:lnTo>
                  <a:lnTo>
                    <a:pt x="108327" y="4236248"/>
                  </a:lnTo>
                  <a:lnTo>
                    <a:pt x="95754" y="4189593"/>
                  </a:lnTo>
                  <a:lnTo>
                    <a:pt x="83892" y="4142951"/>
                  </a:lnTo>
                  <a:lnTo>
                    <a:pt x="72753" y="4096327"/>
                  </a:lnTo>
                  <a:lnTo>
                    <a:pt x="62352" y="4049724"/>
                  </a:lnTo>
                  <a:lnTo>
                    <a:pt x="52702" y="4003147"/>
                  </a:lnTo>
                  <a:lnTo>
                    <a:pt x="43817" y="3956599"/>
                  </a:lnTo>
                  <a:lnTo>
                    <a:pt x="35710" y="3910084"/>
                  </a:lnTo>
                  <a:lnTo>
                    <a:pt x="28395" y="3863608"/>
                  </a:lnTo>
                  <a:lnTo>
                    <a:pt x="21885" y="3817172"/>
                  </a:lnTo>
                  <a:lnTo>
                    <a:pt x="16194" y="3770783"/>
                  </a:lnTo>
                  <a:lnTo>
                    <a:pt x="11335" y="3724443"/>
                  </a:lnTo>
                  <a:lnTo>
                    <a:pt x="7323" y="3678156"/>
                  </a:lnTo>
                  <a:lnTo>
                    <a:pt x="4169" y="3631927"/>
                  </a:lnTo>
                  <a:lnTo>
                    <a:pt x="1888" y="3585760"/>
                  </a:lnTo>
                  <a:lnTo>
                    <a:pt x="494" y="3539659"/>
                  </a:lnTo>
                  <a:lnTo>
                    <a:pt x="0" y="3493627"/>
                  </a:lnTo>
                  <a:lnTo>
                    <a:pt x="419" y="3447669"/>
                  </a:lnTo>
                  <a:lnTo>
                    <a:pt x="1765" y="3401788"/>
                  </a:lnTo>
                  <a:lnTo>
                    <a:pt x="4051" y="3355989"/>
                  </a:lnTo>
                  <a:lnTo>
                    <a:pt x="7292" y="3310276"/>
                  </a:lnTo>
                  <a:lnTo>
                    <a:pt x="11500" y="3264653"/>
                  </a:lnTo>
                  <a:lnTo>
                    <a:pt x="16689" y="3219124"/>
                  </a:lnTo>
                  <a:lnTo>
                    <a:pt x="22873" y="3173692"/>
                  </a:lnTo>
                  <a:lnTo>
                    <a:pt x="30065" y="3128362"/>
                  </a:lnTo>
                  <a:lnTo>
                    <a:pt x="38279" y="3083138"/>
                  </a:lnTo>
                  <a:lnTo>
                    <a:pt x="47528" y="3038024"/>
                  </a:lnTo>
                  <a:lnTo>
                    <a:pt x="57825" y="2993023"/>
                  </a:lnTo>
                  <a:lnTo>
                    <a:pt x="69185" y="2948141"/>
                  </a:lnTo>
                  <a:lnTo>
                    <a:pt x="81621" y="2903380"/>
                  </a:lnTo>
                  <a:lnTo>
                    <a:pt x="95145" y="2858745"/>
                  </a:lnTo>
                  <a:lnTo>
                    <a:pt x="109773" y="2814241"/>
                  </a:lnTo>
                  <a:lnTo>
                    <a:pt x="125517" y="2769870"/>
                  </a:lnTo>
                  <a:lnTo>
                    <a:pt x="142391" y="2725637"/>
                  </a:lnTo>
                  <a:lnTo>
                    <a:pt x="160408" y="2681546"/>
                  </a:lnTo>
                  <a:lnTo>
                    <a:pt x="179582" y="2637601"/>
                  </a:lnTo>
                  <a:lnTo>
                    <a:pt x="199927" y="2593806"/>
                  </a:lnTo>
                  <a:lnTo>
                    <a:pt x="221456" y="2550165"/>
                  </a:lnTo>
                  <a:lnTo>
                    <a:pt x="244182" y="2506682"/>
                  </a:lnTo>
                  <a:lnTo>
                    <a:pt x="268119" y="2463361"/>
                  </a:lnTo>
                  <a:lnTo>
                    <a:pt x="293280" y="2420207"/>
                  </a:lnTo>
                  <a:lnTo>
                    <a:pt x="319680" y="2377222"/>
                  </a:lnTo>
                  <a:lnTo>
                    <a:pt x="347331" y="2334411"/>
                  </a:lnTo>
                  <a:lnTo>
                    <a:pt x="376248" y="2291779"/>
                  </a:lnTo>
                  <a:lnTo>
                    <a:pt x="406443" y="2249329"/>
                  </a:lnTo>
                  <a:lnTo>
                    <a:pt x="437930" y="2207065"/>
                  </a:lnTo>
                  <a:lnTo>
                    <a:pt x="470723" y="2164991"/>
                  </a:lnTo>
                  <a:lnTo>
                    <a:pt x="504835" y="2123111"/>
                  </a:lnTo>
                  <a:lnTo>
                    <a:pt x="540280" y="2081429"/>
                  </a:lnTo>
                  <a:lnTo>
                    <a:pt x="577071" y="2039950"/>
                  </a:lnTo>
                  <a:lnTo>
                    <a:pt x="615222" y="1998677"/>
                  </a:lnTo>
                  <a:lnTo>
                    <a:pt x="654746" y="1957614"/>
                  </a:lnTo>
                  <a:lnTo>
                    <a:pt x="695657" y="1916765"/>
                  </a:lnTo>
                  <a:lnTo>
                    <a:pt x="737969" y="1876135"/>
                  </a:lnTo>
                  <a:lnTo>
                    <a:pt x="781694" y="1835727"/>
                  </a:lnTo>
                  <a:lnTo>
                    <a:pt x="826847" y="1795545"/>
                  </a:lnTo>
                  <a:lnTo>
                    <a:pt x="873441" y="1755594"/>
                  </a:lnTo>
                  <a:lnTo>
                    <a:pt x="921489" y="1715877"/>
                  </a:lnTo>
                  <a:lnTo>
                    <a:pt x="971005" y="1676398"/>
                  </a:lnTo>
                  <a:lnTo>
                    <a:pt x="1022003" y="1637162"/>
                  </a:lnTo>
                  <a:lnTo>
                    <a:pt x="1074496" y="1598172"/>
                  </a:lnTo>
                  <a:lnTo>
                    <a:pt x="1128497" y="1559433"/>
                  </a:lnTo>
                  <a:lnTo>
                    <a:pt x="1184020" y="1520948"/>
                  </a:lnTo>
                  <a:lnTo>
                    <a:pt x="1241079" y="1482721"/>
                  </a:lnTo>
                  <a:lnTo>
                    <a:pt x="1299688" y="1444757"/>
                  </a:lnTo>
                  <a:lnTo>
                    <a:pt x="1359859" y="1407060"/>
                  </a:lnTo>
                  <a:lnTo>
                    <a:pt x="1421606" y="1369633"/>
                  </a:lnTo>
                  <a:lnTo>
                    <a:pt x="1484943" y="1332480"/>
                  </a:lnTo>
                  <a:lnTo>
                    <a:pt x="1549883" y="1295606"/>
                  </a:lnTo>
                  <a:lnTo>
                    <a:pt x="1616439" y="1259015"/>
                  </a:lnTo>
                  <a:lnTo>
                    <a:pt x="1684627" y="1222710"/>
                  </a:lnTo>
                  <a:lnTo>
                    <a:pt x="1754458" y="1186695"/>
                  </a:lnTo>
                  <a:lnTo>
                    <a:pt x="1825946" y="1150976"/>
                  </a:lnTo>
                  <a:lnTo>
                    <a:pt x="1899105" y="1115555"/>
                  </a:lnTo>
                  <a:lnTo>
                    <a:pt x="1973949" y="1080436"/>
                  </a:lnTo>
                  <a:lnTo>
                    <a:pt x="2050490" y="1045624"/>
                  </a:lnTo>
                  <a:lnTo>
                    <a:pt x="2128743" y="1011123"/>
                  </a:lnTo>
                  <a:lnTo>
                    <a:pt x="2208721" y="976937"/>
                  </a:lnTo>
                  <a:lnTo>
                    <a:pt x="2290438" y="943069"/>
                  </a:lnTo>
                  <a:lnTo>
                    <a:pt x="2373906" y="909524"/>
                  </a:lnTo>
                  <a:lnTo>
                    <a:pt x="2459140" y="876306"/>
                  </a:lnTo>
                  <a:lnTo>
                    <a:pt x="2546154" y="843418"/>
                  </a:lnTo>
                  <a:lnTo>
                    <a:pt x="2634959" y="810866"/>
                  </a:lnTo>
                  <a:lnTo>
                    <a:pt x="2725571" y="778652"/>
                  </a:lnTo>
                  <a:lnTo>
                    <a:pt x="2818003" y="746781"/>
                  </a:lnTo>
                  <a:lnTo>
                    <a:pt x="2912268" y="715256"/>
                  </a:lnTo>
                  <a:lnTo>
                    <a:pt x="3008379" y="684083"/>
                  </a:lnTo>
                  <a:lnTo>
                    <a:pt x="3106351" y="653264"/>
                  </a:lnTo>
                  <a:lnTo>
                    <a:pt x="3206196" y="622804"/>
                  </a:lnTo>
                  <a:lnTo>
                    <a:pt x="3307929" y="592708"/>
                  </a:lnTo>
                  <a:lnTo>
                    <a:pt x="3411562" y="562978"/>
                  </a:lnTo>
                </a:path>
              </a:pathLst>
            </a:custGeom>
            <a:ln w="52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48263" y="579249"/>
              <a:ext cx="8644763" cy="81207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69723" y="600619"/>
              <a:ext cx="8560392" cy="80365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69723" y="1092741"/>
              <a:ext cx="8560451" cy="75444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353071" y="5506010"/>
              <a:ext cx="5043616" cy="50423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45124" y="114342"/>
              <a:ext cx="3802187" cy="380218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1442" y="223658"/>
              <a:ext cx="2451443" cy="245144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9157815" y="489127"/>
            <a:ext cx="304800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b="1" spc="10" dirty="0">
                <a:latin typeface="Arial"/>
                <a:cs typeface="Arial"/>
              </a:rPr>
              <a:t>19</a:t>
            </a:r>
            <a:endParaRPr sz="19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4384" y="7685389"/>
            <a:ext cx="5010785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b="1" spc="-175" dirty="0">
                <a:solidFill>
                  <a:srgbClr val="006FC0"/>
                </a:solidFill>
                <a:latin typeface="Tahoma"/>
                <a:cs typeface="Tahoma"/>
              </a:rPr>
              <a:t>Розничные</a:t>
            </a:r>
            <a:r>
              <a:rPr sz="3950" b="1" spc="-7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3950" b="1" spc="-170" dirty="0">
                <a:solidFill>
                  <a:srgbClr val="006FC0"/>
                </a:solidFill>
                <a:latin typeface="Tahoma"/>
                <a:cs typeface="Tahoma"/>
              </a:rPr>
              <a:t>клиенты</a:t>
            </a:r>
            <a:endParaRPr sz="39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156559" y="490384"/>
            <a:ext cx="307340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b="1" spc="-140" dirty="0">
                <a:latin typeface="Tahoma"/>
                <a:cs typeface="Tahoma"/>
              </a:rPr>
              <a:t>20</a:t>
            </a:r>
            <a:endParaRPr sz="195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849215" y="1010859"/>
            <a:ext cx="13254990" cy="5148580"/>
            <a:chOff x="6849215" y="1010859"/>
            <a:chExt cx="13254990" cy="5148580"/>
          </a:xfrm>
        </p:grpSpPr>
        <p:sp>
          <p:nvSpPr>
            <p:cNvPr id="4" name="object 4"/>
            <p:cNvSpPr/>
            <p:nvPr/>
          </p:nvSpPr>
          <p:spPr>
            <a:xfrm>
              <a:off x="19313128" y="1010859"/>
              <a:ext cx="0" cy="655955"/>
            </a:xfrm>
            <a:custGeom>
              <a:avLst/>
              <a:gdLst/>
              <a:ahLst/>
              <a:cxnLst/>
              <a:rect l="l" t="t" r="r" b="b"/>
              <a:pathLst>
                <a:path h="655955">
                  <a:moveTo>
                    <a:pt x="0" y="0"/>
                  </a:moveTo>
                  <a:lnTo>
                    <a:pt x="0" y="655582"/>
                  </a:lnTo>
                </a:path>
              </a:pathLst>
            </a:custGeom>
            <a:ln w="16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49215" y="1173576"/>
              <a:ext cx="13254883" cy="4985816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69602" y="9145375"/>
            <a:ext cx="5334497" cy="216317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26772" y="0"/>
            <a:ext cx="3979250" cy="545323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-104" y="0"/>
            <a:ext cx="849630" cy="1039494"/>
            <a:chOff x="-104" y="0"/>
            <a:chExt cx="849630" cy="1039494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849356" cy="103933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1256"/>
              <a:ext cx="2540" cy="0"/>
            </a:xfrm>
            <a:custGeom>
              <a:avLst/>
              <a:gdLst/>
              <a:ahLst/>
              <a:cxnLst/>
              <a:rect l="l" t="t" r="r" b="b"/>
              <a:pathLst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8" y="62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8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8" y="188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84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8" y="62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8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8" y="188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84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8" y="62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8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28" y="188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84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28" y="62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28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28" y="188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84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28" y="62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28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28" y="188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884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28" y="62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28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28" y="188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84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28" y="62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28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28" y="188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884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674608" y="351896"/>
            <a:ext cx="16134080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Кредитные </a:t>
            </a:r>
            <a:r>
              <a:rPr spc="-170" dirty="0"/>
              <a:t>каникулы.</a:t>
            </a:r>
            <a:r>
              <a:rPr spc="-70" dirty="0"/>
              <a:t> </a:t>
            </a:r>
            <a:r>
              <a:rPr spc="95" dirty="0"/>
              <a:t>Отсрочка</a:t>
            </a:r>
            <a:r>
              <a:rPr spc="-20" dirty="0"/>
              <a:t> </a:t>
            </a:r>
            <a:r>
              <a:rPr spc="-100" dirty="0"/>
              <a:t>погашения</a:t>
            </a:r>
            <a:r>
              <a:rPr spc="-50" dirty="0"/>
              <a:t> </a:t>
            </a:r>
            <a:r>
              <a:rPr spc="20" dirty="0"/>
              <a:t>кредита</a:t>
            </a:r>
            <a:r>
              <a:rPr spc="-45" dirty="0"/>
              <a:t> по</a:t>
            </a:r>
            <a:r>
              <a:rPr spc="-50" dirty="0"/>
              <a:t> </a:t>
            </a:r>
            <a:r>
              <a:rPr spc="-305" dirty="0"/>
              <a:t>106-ФЗ</a:t>
            </a:r>
          </a:p>
        </p:txBody>
      </p:sp>
      <p:pic>
        <p:nvPicPr>
          <p:cNvPr id="40" name="object 4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6439" y="1883049"/>
            <a:ext cx="6587062" cy="386264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43940" cy="1083310"/>
          </a:xfrm>
          <a:custGeom>
            <a:avLst/>
            <a:gdLst/>
            <a:ahLst/>
            <a:cxnLst/>
            <a:rect l="l" t="t" r="r" b="b"/>
            <a:pathLst>
              <a:path w="1043940" h="1083310">
                <a:moveTo>
                  <a:pt x="0" y="1082706"/>
                </a:moveTo>
                <a:lnTo>
                  <a:pt x="44203" y="1039224"/>
                </a:lnTo>
                <a:lnTo>
                  <a:pt x="77200" y="1006081"/>
                </a:lnTo>
                <a:lnTo>
                  <a:pt x="110790" y="971871"/>
                </a:lnTo>
                <a:lnTo>
                  <a:pt x="144934" y="936676"/>
                </a:lnTo>
                <a:lnTo>
                  <a:pt x="179595" y="900580"/>
                </a:lnTo>
                <a:lnTo>
                  <a:pt x="214733" y="863664"/>
                </a:lnTo>
                <a:lnTo>
                  <a:pt x="250310" y="826013"/>
                </a:lnTo>
                <a:lnTo>
                  <a:pt x="286288" y="787707"/>
                </a:lnTo>
                <a:lnTo>
                  <a:pt x="322628" y="748831"/>
                </a:lnTo>
                <a:lnTo>
                  <a:pt x="359293" y="709466"/>
                </a:lnTo>
                <a:lnTo>
                  <a:pt x="396243" y="669696"/>
                </a:lnTo>
                <a:lnTo>
                  <a:pt x="433439" y="629603"/>
                </a:lnTo>
                <a:lnTo>
                  <a:pt x="470845" y="589270"/>
                </a:lnTo>
                <a:lnTo>
                  <a:pt x="508420" y="548780"/>
                </a:lnTo>
                <a:lnTo>
                  <a:pt x="546128" y="508214"/>
                </a:lnTo>
                <a:lnTo>
                  <a:pt x="583929" y="467657"/>
                </a:lnTo>
                <a:lnTo>
                  <a:pt x="621784" y="427191"/>
                </a:lnTo>
                <a:lnTo>
                  <a:pt x="659656" y="386898"/>
                </a:lnTo>
                <a:lnTo>
                  <a:pt x="697506" y="346861"/>
                </a:lnTo>
                <a:lnTo>
                  <a:pt x="735296" y="307163"/>
                </a:lnTo>
                <a:lnTo>
                  <a:pt x="772987" y="267886"/>
                </a:lnTo>
                <a:lnTo>
                  <a:pt x="810540" y="229114"/>
                </a:lnTo>
                <a:lnTo>
                  <a:pt x="847918" y="190929"/>
                </a:lnTo>
                <a:lnTo>
                  <a:pt x="885082" y="153413"/>
                </a:lnTo>
                <a:lnTo>
                  <a:pt x="921993" y="116650"/>
                </a:lnTo>
                <a:lnTo>
                  <a:pt x="958613" y="80722"/>
                </a:lnTo>
                <a:lnTo>
                  <a:pt x="994904" y="45711"/>
                </a:lnTo>
                <a:lnTo>
                  <a:pt x="1030826" y="11701"/>
                </a:lnTo>
                <a:lnTo>
                  <a:pt x="1043448" y="0"/>
                </a:lnTo>
              </a:path>
            </a:pathLst>
          </a:custGeom>
          <a:ln w="50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838934" y="0"/>
            <a:ext cx="5265420" cy="551180"/>
          </a:xfrm>
          <a:custGeom>
            <a:avLst/>
            <a:gdLst/>
            <a:ahLst/>
            <a:cxnLst/>
            <a:rect l="l" t="t" r="r" b="b"/>
            <a:pathLst>
              <a:path w="5265419" h="551180">
                <a:moveTo>
                  <a:pt x="0" y="0"/>
                </a:moveTo>
                <a:lnTo>
                  <a:pt x="76381" y="8574"/>
                </a:lnTo>
                <a:lnTo>
                  <a:pt x="125861" y="14107"/>
                </a:lnTo>
                <a:lnTo>
                  <a:pt x="175329" y="19621"/>
                </a:lnTo>
                <a:lnTo>
                  <a:pt x="224785" y="25112"/>
                </a:lnTo>
                <a:lnTo>
                  <a:pt x="274230" y="30580"/>
                </a:lnTo>
                <a:lnTo>
                  <a:pt x="323664" y="36023"/>
                </a:lnTo>
                <a:lnTo>
                  <a:pt x="373088" y="41438"/>
                </a:lnTo>
                <a:lnTo>
                  <a:pt x="422502" y="46825"/>
                </a:lnTo>
                <a:lnTo>
                  <a:pt x="471908" y="52180"/>
                </a:lnTo>
                <a:lnTo>
                  <a:pt x="521304" y="57502"/>
                </a:lnTo>
                <a:lnTo>
                  <a:pt x="570692" y="62790"/>
                </a:lnTo>
                <a:lnTo>
                  <a:pt x="620073" y="68041"/>
                </a:lnTo>
                <a:lnTo>
                  <a:pt x="669446" y="73254"/>
                </a:lnTo>
                <a:lnTo>
                  <a:pt x="718812" y="78426"/>
                </a:lnTo>
                <a:lnTo>
                  <a:pt x="769230" y="83595"/>
                </a:lnTo>
                <a:lnTo>
                  <a:pt x="819839" y="88602"/>
                </a:lnTo>
                <a:lnTo>
                  <a:pt x="870631" y="93452"/>
                </a:lnTo>
                <a:lnTo>
                  <a:pt x="921600" y="98151"/>
                </a:lnTo>
                <a:lnTo>
                  <a:pt x="972740" y="102705"/>
                </a:lnTo>
                <a:lnTo>
                  <a:pt x="1024045" y="107119"/>
                </a:lnTo>
                <a:lnTo>
                  <a:pt x="1075508" y="111399"/>
                </a:lnTo>
                <a:lnTo>
                  <a:pt x="1127122" y="115550"/>
                </a:lnTo>
                <a:lnTo>
                  <a:pt x="1178882" y="119578"/>
                </a:lnTo>
                <a:lnTo>
                  <a:pt x="1230780" y="123489"/>
                </a:lnTo>
                <a:lnTo>
                  <a:pt x="1282811" y="127288"/>
                </a:lnTo>
                <a:lnTo>
                  <a:pt x="1334967" y="130980"/>
                </a:lnTo>
                <a:lnTo>
                  <a:pt x="1387243" y="134572"/>
                </a:lnTo>
                <a:lnTo>
                  <a:pt x="1439633" y="138069"/>
                </a:lnTo>
                <a:lnTo>
                  <a:pt x="1492129" y="141477"/>
                </a:lnTo>
                <a:lnTo>
                  <a:pt x="1544725" y="144800"/>
                </a:lnTo>
                <a:lnTo>
                  <a:pt x="1597416" y="148045"/>
                </a:lnTo>
                <a:lnTo>
                  <a:pt x="1650193" y="151217"/>
                </a:lnTo>
                <a:lnTo>
                  <a:pt x="1703052" y="154322"/>
                </a:lnTo>
                <a:lnTo>
                  <a:pt x="1755986" y="157366"/>
                </a:lnTo>
                <a:lnTo>
                  <a:pt x="1808988" y="160353"/>
                </a:lnTo>
                <a:lnTo>
                  <a:pt x="1862051" y="163290"/>
                </a:lnTo>
                <a:lnTo>
                  <a:pt x="1915171" y="166182"/>
                </a:lnTo>
                <a:lnTo>
                  <a:pt x="1968339" y="169035"/>
                </a:lnTo>
                <a:lnTo>
                  <a:pt x="2021550" y="171855"/>
                </a:lnTo>
                <a:lnTo>
                  <a:pt x="2074797" y="174646"/>
                </a:lnTo>
                <a:lnTo>
                  <a:pt x="2128073" y="177415"/>
                </a:lnTo>
                <a:lnTo>
                  <a:pt x="2181374" y="180166"/>
                </a:lnTo>
                <a:lnTo>
                  <a:pt x="2234691" y="182907"/>
                </a:lnTo>
                <a:lnTo>
                  <a:pt x="2288018" y="185642"/>
                </a:lnTo>
                <a:lnTo>
                  <a:pt x="2341350" y="188376"/>
                </a:lnTo>
                <a:lnTo>
                  <a:pt x="2394680" y="191116"/>
                </a:lnTo>
                <a:lnTo>
                  <a:pt x="2448001" y="193867"/>
                </a:lnTo>
                <a:lnTo>
                  <a:pt x="2501307" y="196635"/>
                </a:lnTo>
                <a:lnTo>
                  <a:pt x="2554591" y="199424"/>
                </a:lnTo>
                <a:lnTo>
                  <a:pt x="2607848" y="202242"/>
                </a:lnTo>
                <a:lnTo>
                  <a:pt x="2661070" y="205093"/>
                </a:lnTo>
                <a:lnTo>
                  <a:pt x="2714251" y="207983"/>
                </a:lnTo>
                <a:lnTo>
                  <a:pt x="2767386" y="210917"/>
                </a:lnTo>
                <a:lnTo>
                  <a:pt x="2820466" y="213902"/>
                </a:lnTo>
                <a:lnTo>
                  <a:pt x="2873487" y="216942"/>
                </a:lnTo>
                <a:lnTo>
                  <a:pt x="2926441" y="220043"/>
                </a:lnTo>
                <a:lnTo>
                  <a:pt x="2979323" y="223211"/>
                </a:lnTo>
                <a:lnTo>
                  <a:pt x="3032126" y="226452"/>
                </a:lnTo>
                <a:lnTo>
                  <a:pt x="3084842" y="229771"/>
                </a:lnTo>
                <a:lnTo>
                  <a:pt x="3137467" y="233173"/>
                </a:lnTo>
                <a:lnTo>
                  <a:pt x="3189994" y="236665"/>
                </a:lnTo>
                <a:lnTo>
                  <a:pt x="3242415" y="240251"/>
                </a:lnTo>
                <a:lnTo>
                  <a:pt x="3294726" y="243938"/>
                </a:lnTo>
                <a:lnTo>
                  <a:pt x="3346918" y="247731"/>
                </a:lnTo>
                <a:lnTo>
                  <a:pt x="3398987" y="251635"/>
                </a:lnTo>
                <a:lnTo>
                  <a:pt x="3450925" y="255656"/>
                </a:lnTo>
                <a:lnTo>
                  <a:pt x="3502726" y="259800"/>
                </a:lnTo>
                <a:lnTo>
                  <a:pt x="3554384" y="264073"/>
                </a:lnTo>
                <a:lnTo>
                  <a:pt x="3605892" y="268479"/>
                </a:lnTo>
                <a:lnTo>
                  <a:pt x="3657244" y="273025"/>
                </a:lnTo>
                <a:lnTo>
                  <a:pt x="3708434" y="277715"/>
                </a:lnTo>
                <a:lnTo>
                  <a:pt x="3759455" y="282557"/>
                </a:lnTo>
                <a:lnTo>
                  <a:pt x="3810300" y="287554"/>
                </a:lnTo>
                <a:lnTo>
                  <a:pt x="3860963" y="292714"/>
                </a:lnTo>
                <a:lnTo>
                  <a:pt x="3911439" y="298041"/>
                </a:lnTo>
                <a:lnTo>
                  <a:pt x="3961719" y="303540"/>
                </a:lnTo>
                <a:lnTo>
                  <a:pt x="4011799" y="309219"/>
                </a:lnTo>
                <a:lnTo>
                  <a:pt x="4061671" y="315081"/>
                </a:lnTo>
                <a:lnTo>
                  <a:pt x="4111330" y="321134"/>
                </a:lnTo>
                <a:lnTo>
                  <a:pt x="4160768" y="327381"/>
                </a:lnTo>
                <a:lnTo>
                  <a:pt x="4209979" y="333829"/>
                </a:lnTo>
                <a:lnTo>
                  <a:pt x="4258958" y="340484"/>
                </a:lnTo>
                <a:lnTo>
                  <a:pt x="4307697" y="347351"/>
                </a:lnTo>
                <a:lnTo>
                  <a:pt x="4356190" y="354436"/>
                </a:lnTo>
                <a:lnTo>
                  <a:pt x="4404431" y="361744"/>
                </a:lnTo>
                <a:lnTo>
                  <a:pt x="4452413" y="369281"/>
                </a:lnTo>
                <a:lnTo>
                  <a:pt x="4500130" y="377052"/>
                </a:lnTo>
                <a:lnTo>
                  <a:pt x="4547576" y="385063"/>
                </a:lnTo>
                <a:lnTo>
                  <a:pt x="4594743" y="393320"/>
                </a:lnTo>
                <a:lnTo>
                  <a:pt x="4641627" y="401827"/>
                </a:lnTo>
                <a:lnTo>
                  <a:pt x="4688219" y="410592"/>
                </a:lnTo>
                <a:lnTo>
                  <a:pt x="4734514" y="419619"/>
                </a:lnTo>
                <a:lnTo>
                  <a:pt x="4780506" y="428914"/>
                </a:lnTo>
                <a:lnTo>
                  <a:pt x="4826188" y="438482"/>
                </a:lnTo>
                <a:lnTo>
                  <a:pt x="4871553" y="448330"/>
                </a:lnTo>
                <a:lnTo>
                  <a:pt x="4916596" y="458462"/>
                </a:lnTo>
                <a:lnTo>
                  <a:pt x="4961309" y="468884"/>
                </a:lnTo>
                <a:lnTo>
                  <a:pt x="5005686" y="479603"/>
                </a:lnTo>
                <a:lnTo>
                  <a:pt x="5049722" y="490622"/>
                </a:lnTo>
                <a:lnTo>
                  <a:pt x="5093409" y="501949"/>
                </a:lnTo>
                <a:lnTo>
                  <a:pt x="5136741" y="513588"/>
                </a:lnTo>
                <a:lnTo>
                  <a:pt x="5179712" y="525546"/>
                </a:lnTo>
                <a:lnTo>
                  <a:pt x="5222316" y="537827"/>
                </a:lnTo>
                <a:lnTo>
                  <a:pt x="5264545" y="550438"/>
                </a:lnTo>
                <a:lnTo>
                  <a:pt x="5265165" y="550629"/>
                </a:lnTo>
              </a:path>
            </a:pathLst>
          </a:custGeom>
          <a:ln w="50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332177" y="9782385"/>
            <a:ext cx="1772285" cy="1526540"/>
          </a:xfrm>
          <a:custGeom>
            <a:avLst/>
            <a:gdLst/>
            <a:ahLst/>
            <a:cxnLst/>
            <a:rect l="l" t="t" r="r" b="b"/>
            <a:pathLst>
              <a:path w="1772284" h="1526540">
                <a:moveTo>
                  <a:pt x="1771922" y="0"/>
                </a:moveTo>
                <a:lnTo>
                  <a:pt x="1724156" y="45836"/>
                </a:lnTo>
                <a:lnTo>
                  <a:pt x="1687882" y="80425"/>
                </a:lnTo>
                <a:lnTo>
                  <a:pt x="1651465" y="114976"/>
                </a:lnTo>
                <a:lnTo>
                  <a:pt x="1614907" y="149488"/>
                </a:lnTo>
                <a:lnTo>
                  <a:pt x="1578209" y="183958"/>
                </a:lnTo>
                <a:lnTo>
                  <a:pt x="1541372" y="218386"/>
                </a:lnTo>
                <a:lnTo>
                  <a:pt x="1504400" y="252771"/>
                </a:lnTo>
                <a:lnTo>
                  <a:pt x="1467293" y="287111"/>
                </a:lnTo>
                <a:lnTo>
                  <a:pt x="1430053" y="321405"/>
                </a:lnTo>
                <a:lnTo>
                  <a:pt x="1392681" y="355651"/>
                </a:lnTo>
                <a:lnTo>
                  <a:pt x="1355181" y="389848"/>
                </a:lnTo>
                <a:lnTo>
                  <a:pt x="1317553" y="423995"/>
                </a:lnTo>
                <a:lnTo>
                  <a:pt x="1279799" y="458091"/>
                </a:lnTo>
                <a:lnTo>
                  <a:pt x="1241920" y="492134"/>
                </a:lnTo>
                <a:lnTo>
                  <a:pt x="1203920" y="526123"/>
                </a:lnTo>
                <a:lnTo>
                  <a:pt x="1165798" y="560057"/>
                </a:lnTo>
                <a:lnTo>
                  <a:pt x="1127558" y="593934"/>
                </a:lnTo>
                <a:lnTo>
                  <a:pt x="1089200" y="627753"/>
                </a:lnTo>
                <a:lnTo>
                  <a:pt x="1050727" y="661513"/>
                </a:lnTo>
                <a:lnTo>
                  <a:pt x="1012139" y="695212"/>
                </a:lnTo>
                <a:lnTo>
                  <a:pt x="973440" y="728849"/>
                </a:lnTo>
                <a:lnTo>
                  <a:pt x="934631" y="762423"/>
                </a:lnTo>
                <a:lnTo>
                  <a:pt x="895713" y="795932"/>
                </a:lnTo>
                <a:lnTo>
                  <a:pt x="856687" y="829375"/>
                </a:lnTo>
                <a:lnTo>
                  <a:pt x="817557" y="862752"/>
                </a:lnTo>
                <a:lnTo>
                  <a:pt x="778324" y="896060"/>
                </a:lnTo>
                <a:lnTo>
                  <a:pt x="738988" y="929298"/>
                </a:lnTo>
                <a:lnTo>
                  <a:pt x="699553" y="962465"/>
                </a:lnTo>
                <a:lnTo>
                  <a:pt x="660019" y="995559"/>
                </a:lnTo>
                <a:lnTo>
                  <a:pt x="620389" y="1028580"/>
                </a:lnTo>
                <a:lnTo>
                  <a:pt x="580664" y="1061525"/>
                </a:lnTo>
                <a:lnTo>
                  <a:pt x="540846" y="1094395"/>
                </a:lnTo>
                <a:lnTo>
                  <a:pt x="500937" y="1127186"/>
                </a:lnTo>
                <a:lnTo>
                  <a:pt x="460938" y="1159899"/>
                </a:lnTo>
                <a:lnTo>
                  <a:pt x="420852" y="1192532"/>
                </a:lnTo>
                <a:lnTo>
                  <a:pt x="380679" y="1225082"/>
                </a:lnTo>
                <a:lnTo>
                  <a:pt x="340422" y="1257550"/>
                </a:lnTo>
                <a:lnTo>
                  <a:pt x="300082" y="1289934"/>
                </a:lnTo>
                <a:lnTo>
                  <a:pt x="259661" y="1322232"/>
                </a:lnTo>
                <a:lnTo>
                  <a:pt x="219161" y="1354443"/>
                </a:lnTo>
                <a:lnTo>
                  <a:pt x="178584" y="1386566"/>
                </a:lnTo>
                <a:lnTo>
                  <a:pt x="137930" y="1418600"/>
                </a:lnTo>
                <a:lnTo>
                  <a:pt x="97203" y="1450543"/>
                </a:lnTo>
                <a:lnTo>
                  <a:pt x="56404" y="1482393"/>
                </a:lnTo>
                <a:lnTo>
                  <a:pt x="15533" y="1514151"/>
                </a:lnTo>
                <a:lnTo>
                  <a:pt x="0" y="1526165"/>
                </a:lnTo>
              </a:path>
            </a:pathLst>
          </a:custGeom>
          <a:ln w="50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329235"/>
            <a:ext cx="9879965" cy="1979930"/>
          </a:xfrm>
          <a:custGeom>
            <a:avLst/>
            <a:gdLst/>
            <a:ahLst/>
            <a:cxnLst/>
            <a:rect l="l" t="t" r="r" b="b"/>
            <a:pathLst>
              <a:path w="9879965" h="1979929">
                <a:moveTo>
                  <a:pt x="9879863" y="1979315"/>
                </a:moveTo>
                <a:lnTo>
                  <a:pt x="9860224" y="1940690"/>
                </a:lnTo>
                <a:lnTo>
                  <a:pt x="9823338" y="1870426"/>
                </a:lnTo>
                <a:lnTo>
                  <a:pt x="9786101" y="1801734"/>
                </a:lnTo>
                <a:lnTo>
                  <a:pt x="9748517" y="1734600"/>
                </a:lnTo>
                <a:lnTo>
                  <a:pt x="9710589" y="1669008"/>
                </a:lnTo>
                <a:lnTo>
                  <a:pt x="9672320" y="1604945"/>
                </a:lnTo>
                <a:lnTo>
                  <a:pt x="9633713" y="1542394"/>
                </a:lnTo>
                <a:lnTo>
                  <a:pt x="9594772" y="1481343"/>
                </a:lnTo>
                <a:lnTo>
                  <a:pt x="9555499" y="1421775"/>
                </a:lnTo>
                <a:lnTo>
                  <a:pt x="9515898" y="1363676"/>
                </a:lnTo>
                <a:lnTo>
                  <a:pt x="9475973" y="1307032"/>
                </a:lnTo>
                <a:lnTo>
                  <a:pt x="9435726" y="1251828"/>
                </a:lnTo>
                <a:lnTo>
                  <a:pt x="9395160" y="1198048"/>
                </a:lnTo>
                <a:lnTo>
                  <a:pt x="9354279" y="1145679"/>
                </a:lnTo>
                <a:lnTo>
                  <a:pt x="9313086" y="1094705"/>
                </a:lnTo>
                <a:lnTo>
                  <a:pt x="9271585" y="1045113"/>
                </a:lnTo>
                <a:lnTo>
                  <a:pt x="9229778" y="996886"/>
                </a:lnTo>
                <a:lnTo>
                  <a:pt x="9187669" y="950011"/>
                </a:lnTo>
                <a:lnTo>
                  <a:pt x="9145260" y="904472"/>
                </a:lnTo>
                <a:lnTo>
                  <a:pt x="9102556" y="860255"/>
                </a:lnTo>
                <a:lnTo>
                  <a:pt x="9059559" y="817346"/>
                </a:lnTo>
                <a:lnTo>
                  <a:pt x="9016273" y="775729"/>
                </a:lnTo>
                <a:lnTo>
                  <a:pt x="8972700" y="735390"/>
                </a:lnTo>
                <a:lnTo>
                  <a:pt x="8928845" y="696314"/>
                </a:lnTo>
                <a:lnTo>
                  <a:pt x="8884709" y="658486"/>
                </a:lnTo>
                <a:lnTo>
                  <a:pt x="8840298" y="621892"/>
                </a:lnTo>
                <a:lnTo>
                  <a:pt x="8795612" y="586517"/>
                </a:lnTo>
                <a:lnTo>
                  <a:pt x="8750657" y="552346"/>
                </a:lnTo>
                <a:lnTo>
                  <a:pt x="8705435" y="519364"/>
                </a:lnTo>
                <a:lnTo>
                  <a:pt x="8659949" y="487558"/>
                </a:lnTo>
                <a:lnTo>
                  <a:pt x="8614203" y="456911"/>
                </a:lnTo>
                <a:lnTo>
                  <a:pt x="8568200" y="427409"/>
                </a:lnTo>
                <a:lnTo>
                  <a:pt x="8521942" y="399039"/>
                </a:lnTo>
                <a:lnTo>
                  <a:pt x="8475434" y="371784"/>
                </a:lnTo>
                <a:lnTo>
                  <a:pt x="8428678" y="345630"/>
                </a:lnTo>
                <a:lnTo>
                  <a:pt x="8381678" y="320562"/>
                </a:lnTo>
                <a:lnTo>
                  <a:pt x="8334437" y="296567"/>
                </a:lnTo>
                <a:lnTo>
                  <a:pt x="8286958" y="273628"/>
                </a:lnTo>
                <a:lnTo>
                  <a:pt x="8239244" y="251732"/>
                </a:lnTo>
                <a:lnTo>
                  <a:pt x="8191299" y="230863"/>
                </a:lnTo>
                <a:lnTo>
                  <a:pt x="8143125" y="211007"/>
                </a:lnTo>
                <a:lnTo>
                  <a:pt x="8094727" y="192149"/>
                </a:lnTo>
                <a:lnTo>
                  <a:pt x="8046107" y="174274"/>
                </a:lnTo>
                <a:lnTo>
                  <a:pt x="7997268" y="157368"/>
                </a:lnTo>
                <a:lnTo>
                  <a:pt x="7948213" y="141416"/>
                </a:lnTo>
                <a:lnTo>
                  <a:pt x="7898947" y="126403"/>
                </a:lnTo>
                <a:lnTo>
                  <a:pt x="7849472" y="112315"/>
                </a:lnTo>
                <a:lnTo>
                  <a:pt x="7799791" y="99137"/>
                </a:lnTo>
                <a:lnTo>
                  <a:pt x="7749908" y="86853"/>
                </a:lnTo>
                <a:lnTo>
                  <a:pt x="7699825" y="75450"/>
                </a:lnTo>
                <a:lnTo>
                  <a:pt x="7649546" y="64913"/>
                </a:lnTo>
                <a:lnTo>
                  <a:pt x="7599075" y="55226"/>
                </a:lnTo>
                <a:lnTo>
                  <a:pt x="7548414" y="46376"/>
                </a:lnTo>
                <a:lnTo>
                  <a:pt x="7497566" y="38347"/>
                </a:lnTo>
                <a:lnTo>
                  <a:pt x="7446535" y="31125"/>
                </a:lnTo>
                <a:lnTo>
                  <a:pt x="7395325" y="24694"/>
                </a:lnTo>
                <a:lnTo>
                  <a:pt x="7343938" y="19042"/>
                </a:lnTo>
                <a:lnTo>
                  <a:pt x="7292377" y="14151"/>
                </a:lnTo>
                <a:lnTo>
                  <a:pt x="7240646" y="10009"/>
                </a:lnTo>
                <a:lnTo>
                  <a:pt x="7188748" y="6600"/>
                </a:lnTo>
                <a:lnTo>
                  <a:pt x="7136686" y="3909"/>
                </a:lnTo>
                <a:lnTo>
                  <a:pt x="7084463" y="1922"/>
                </a:lnTo>
                <a:lnTo>
                  <a:pt x="7032084" y="623"/>
                </a:lnTo>
                <a:lnTo>
                  <a:pt x="6979550" y="0"/>
                </a:lnTo>
                <a:lnTo>
                  <a:pt x="6926865" y="35"/>
                </a:lnTo>
                <a:lnTo>
                  <a:pt x="6874032" y="716"/>
                </a:lnTo>
                <a:lnTo>
                  <a:pt x="6821055" y="2026"/>
                </a:lnTo>
                <a:lnTo>
                  <a:pt x="6767936" y="3952"/>
                </a:lnTo>
                <a:lnTo>
                  <a:pt x="6714680" y="6478"/>
                </a:lnTo>
                <a:lnTo>
                  <a:pt x="6661288" y="9591"/>
                </a:lnTo>
                <a:lnTo>
                  <a:pt x="6607765" y="13275"/>
                </a:lnTo>
                <a:lnTo>
                  <a:pt x="6554114" y="17515"/>
                </a:lnTo>
                <a:lnTo>
                  <a:pt x="6500337" y="22297"/>
                </a:lnTo>
                <a:lnTo>
                  <a:pt x="6446439" y="27606"/>
                </a:lnTo>
                <a:lnTo>
                  <a:pt x="6392421" y="33427"/>
                </a:lnTo>
                <a:lnTo>
                  <a:pt x="6338288" y="39746"/>
                </a:lnTo>
                <a:lnTo>
                  <a:pt x="6284043" y="46548"/>
                </a:lnTo>
                <a:lnTo>
                  <a:pt x="6229689" y="53818"/>
                </a:lnTo>
                <a:lnTo>
                  <a:pt x="6175229" y="61541"/>
                </a:lnTo>
                <a:lnTo>
                  <a:pt x="6120666" y="69704"/>
                </a:lnTo>
                <a:lnTo>
                  <a:pt x="6066004" y="78290"/>
                </a:lnTo>
                <a:lnTo>
                  <a:pt x="6011246" y="87285"/>
                </a:lnTo>
                <a:lnTo>
                  <a:pt x="5956395" y="96675"/>
                </a:lnTo>
                <a:lnTo>
                  <a:pt x="5901453" y="106445"/>
                </a:lnTo>
                <a:lnTo>
                  <a:pt x="5846426" y="116580"/>
                </a:lnTo>
                <a:lnTo>
                  <a:pt x="5791315" y="127066"/>
                </a:lnTo>
                <a:lnTo>
                  <a:pt x="5736124" y="137887"/>
                </a:lnTo>
                <a:lnTo>
                  <a:pt x="5680856" y="149029"/>
                </a:lnTo>
                <a:lnTo>
                  <a:pt x="5625515" y="160477"/>
                </a:lnTo>
                <a:lnTo>
                  <a:pt x="5570103" y="172217"/>
                </a:lnTo>
                <a:lnTo>
                  <a:pt x="5514623" y="184234"/>
                </a:lnTo>
                <a:lnTo>
                  <a:pt x="5459080" y="196513"/>
                </a:lnTo>
                <a:lnTo>
                  <a:pt x="5403476" y="209039"/>
                </a:lnTo>
                <a:lnTo>
                  <a:pt x="5347815" y="221798"/>
                </a:lnTo>
                <a:lnTo>
                  <a:pt x="5292099" y="234774"/>
                </a:lnTo>
                <a:lnTo>
                  <a:pt x="5236332" y="247954"/>
                </a:lnTo>
                <a:lnTo>
                  <a:pt x="5180517" y="261323"/>
                </a:lnTo>
                <a:lnTo>
                  <a:pt x="5124657" y="274865"/>
                </a:lnTo>
                <a:lnTo>
                  <a:pt x="5068757" y="288566"/>
                </a:lnTo>
                <a:lnTo>
                  <a:pt x="5012817" y="302412"/>
                </a:lnTo>
                <a:lnTo>
                  <a:pt x="4956843" y="316387"/>
                </a:lnTo>
                <a:lnTo>
                  <a:pt x="4900837" y="330477"/>
                </a:lnTo>
                <a:lnTo>
                  <a:pt x="4844802" y="344667"/>
                </a:lnTo>
                <a:lnTo>
                  <a:pt x="4788743" y="358942"/>
                </a:lnTo>
                <a:lnTo>
                  <a:pt x="4732661" y="373289"/>
                </a:lnTo>
                <a:lnTo>
                  <a:pt x="4676560" y="387691"/>
                </a:lnTo>
                <a:lnTo>
                  <a:pt x="4620443" y="402135"/>
                </a:lnTo>
                <a:lnTo>
                  <a:pt x="4564314" y="416605"/>
                </a:lnTo>
                <a:lnTo>
                  <a:pt x="4508175" y="431087"/>
                </a:lnTo>
                <a:lnTo>
                  <a:pt x="4452031" y="445566"/>
                </a:lnTo>
                <a:lnTo>
                  <a:pt x="4395884" y="460028"/>
                </a:lnTo>
                <a:lnTo>
                  <a:pt x="4339737" y="474457"/>
                </a:lnTo>
                <a:lnTo>
                  <a:pt x="4283594" y="488839"/>
                </a:lnTo>
                <a:lnTo>
                  <a:pt x="4227458" y="503159"/>
                </a:lnTo>
                <a:lnTo>
                  <a:pt x="4171331" y="517403"/>
                </a:lnTo>
                <a:lnTo>
                  <a:pt x="4115218" y="531556"/>
                </a:lnTo>
                <a:lnTo>
                  <a:pt x="4059122" y="545603"/>
                </a:lnTo>
                <a:lnTo>
                  <a:pt x="4003045" y="559529"/>
                </a:lnTo>
                <a:lnTo>
                  <a:pt x="3946992" y="573320"/>
                </a:lnTo>
                <a:lnTo>
                  <a:pt x="3890964" y="586961"/>
                </a:lnTo>
                <a:lnTo>
                  <a:pt x="3834966" y="600436"/>
                </a:lnTo>
                <a:lnTo>
                  <a:pt x="3779000" y="613733"/>
                </a:lnTo>
                <a:lnTo>
                  <a:pt x="3723071" y="626835"/>
                </a:lnTo>
                <a:lnTo>
                  <a:pt x="3667180" y="639728"/>
                </a:lnTo>
                <a:lnTo>
                  <a:pt x="3611332" y="652398"/>
                </a:lnTo>
                <a:lnTo>
                  <a:pt x="3555529" y="664829"/>
                </a:lnTo>
                <a:lnTo>
                  <a:pt x="3499775" y="677007"/>
                </a:lnTo>
                <a:lnTo>
                  <a:pt x="3444072" y="688917"/>
                </a:lnTo>
                <a:lnTo>
                  <a:pt x="3388425" y="700544"/>
                </a:lnTo>
                <a:lnTo>
                  <a:pt x="3332837" y="711875"/>
                </a:lnTo>
                <a:lnTo>
                  <a:pt x="3277310" y="722893"/>
                </a:lnTo>
                <a:lnTo>
                  <a:pt x="3221847" y="733584"/>
                </a:lnTo>
                <a:lnTo>
                  <a:pt x="3166453" y="743934"/>
                </a:lnTo>
                <a:lnTo>
                  <a:pt x="3111130" y="753928"/>
                </a:lnTo>
                <a:lnTo>
                  <a:pt x="3055882" y="763551"/>
                </a:lnTo>
                <a:lnTo>
                  <a:pt x="3000711" y="772789"/>
                </a:lnTo>
                <a:lnTo>
                  <a:pt x="2945621" y="781626"/>
                </a:lnTo>
                <a:lnTo>
                  <a:pt x="2890615" y="790048"/>
                </a:lnTo>
                <a:lnTo>
                  <a:pt x="2835697" y="798040"/>
                </a:lnTo>
                <a:lnTo>
                  <a:pt x="2780869" y="805588"/>
                </a:lnTo>
                <a:lnTo>
                  <a:pt x="2726135" y="812676"/>
                </a:lnTo>
                <a:lnTo>
                  <a:pt x="2671499" y="819291"/>
                </a:lnTo>
                <a:lnTo>
                  <a:pt x="2616962" y="825417"/>
                </a:lnTo>
                <a:lnTo>
                  <a:pt x="2562529" y="831039"/>
                </a:lnTo>
                <a:lnTo>
                  <a:pt x="2508202" y="836144"/>
                </a:lnTo>
                <a:lnTo>
                  <a:pt x="2453986" y="840716"/>
                </a:lnTo>
                <a:lnTo>
                  <a:pt x="2399882" y="844740"/>
                </a:lnTo>
                <a:lnTo>
                  <a:pt x="2345895" y="848202"/>
                </a:lnTo>
                <a:lnTo>
                  <a:pt x="2292027" y="851087"/>
                </a:lnTo>
                <a:lnTo>
                  <a:pt x="2238283" y="853380"/>
                </a:lnTo>
                <a:lnTo>
                  <a:pt x="2184664" y="855067"/>
                </a:lnTo>
                <a:lnTo>
                  <a:pt x="2131174" y="856132"/>
                </a:lnTo>
                <a:lnTo>
                  <a:pt x="2077817" y="856562"/>
                </a:lnTo>
                <a:lnTo>
                  <a:pt x="2024596" y="856341"/>
                </a:lnTo>
                <a:lnTo>
                  <a:pt x="1971513" y="855455"/>
                </a:lnTo>
                <a:lnTo>
                  <a:pt x="1918573" y="853889"/>
                </a:lnTo>
                <a:lnTo>
                  <a:pt x="1865778" y="851628"/>
                </a:lnTo>
                <a:lnTo>
                  <a:pt x="1813131" y="848658"/>
                </a:lnTo>
                <a:lnTo>
                  <a:pt x="1760637" y="844964"/>
                </a:lnTo>
                <a:lnTo>
                  <a:pt x="1708297" y="840530"/>
                </a:lnTo>
                <a:lnTo>
                  <a:pt x="1656115" y="835343"/>
                </a:lnTo>
                <a:lnTo>
                  <a:pt x="1604095" y="829388"/>
                </a:lnTo>
                <a:lnTo>
                  <a:pt x="1552240" y="822650"/>
                </a:lnTo>
                <a:lnTo>
                  <a:pt x="1500552" y="815113"/>
                </a:lnTo>
                <a:lnTo>
                  <a:pt x="1449036" y="806765"/>
                </a:lnTo>
                <a:lnTo>
                  <a:pt x="1397693" y="797589"/>
                </a:lnTo>
                <a:lnTo>
                  <a:pt x="1346529" y="787571"/>
                </a:lnTo>
                <a:lnTo>
                  <a:pt x="1295545" y="776697"/>
                </a:lnTo>
                <a:lnTo>
                  <a:pt x="1244745" y="764951"/>
                </a:lnTo>
                <a:lnTo>
                  <a:pt x="1194132" y="752319"/>
                </a:lnTo>
                <a:lnTo>
                  <a:pt x="1143710" y="738786"/>
                </a:lnTo>
                <a:lnTo>
                  <a:pt x="1093481" y="724338"/>
                </a:lnTo>
                <a:lnTo>
                  <a:pt x="1043449" y="708959"/>
                </a:lnTo>
                <a:lnTo>
                  <a:pt x="993618" y="692636"/>
                </a:lnTo>
                <a:lnTo>
                  <a:pt x="943989" y="675352"/>
                </a:lnTo>
                <a:lnTo>
                  <a:pt x="894567" y="657095"/>
                </a:lnTo>
                <a:lnTo>
                  <a:pt x="845355" y="637848"/>
                </a:lnTo>
                <a:lnTo>
                  <a:pt x="796356" y="617597"/>
                </a:lnTo>
                <a:lnTo>
                  <a:pt x="747573" y="596328"/>
                </a:lnTo>
                <a:lnTo>
                  <a:pt x="699009" y="574025"/>
                </a:lnTo>
                <a:lnTo>
                  <a:pt x="650668" y="550674"/>
                </a:lnTo>
                <a:lnTo>
                  <a:pt x="602553" y="526261"/>
                </a:lnTo>
                <a:lnTo>
                  <a:pt x="554667" y="500770"/>
                </a:lnTo>
                <a:lnTo>
                  <a:pt x="507013" y="474187"/>
                </a:lnTo>
                <a:lnTo>
                  <a:pt x="459595" y="446497"/>
                </a:lnTo>
                <a:lnTo>
                  <a:pt x="412415" y="417686"/>
                </a:lnTo>
                <a:lnTo>
                  <a:pt x="365478" y="387738"/>
                </a:lnTo>
                <a:lnTo>
                  <a:pt x="318785" y="356639"/>
                </a:lnTo>
                <a:lnTo>
                  <a:pt x="272341" y="324374"/>
                </a:lnTo>
                <a:lnTo>
                  <a:pt x="226149" y="290929"/>
                </a:lnTo>
                <a:lnTo>
                  <a:pt x="180211" y="256288"/>
                </a:lnTo>
                <a:lnTo>
                  <a:pt x="134531" y="220438"/>
                </a:lnTo>
                <a:lnTo>
                  <a:pt x="89113" y="183363"/>
                </a:lnTo>
                <a:lnTo>
                  <a:pt x="43959" y="145048"/>
                </a:lnTo>
                <a:lnTo>
                  <a:pt x="0" y="106296"/>
                </a:lnTo>
              </a:path>
            </a:pathLst>
          </a:custGeom>
          <a:ln w="50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156559" y="490384"/>
            <a:ext cx="307340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b="1" spc="-140" dirty="0">
                <a:latin typeface="Tahoma"/>
                <a:cs typeface="Tahoma"/>
              </a:rPr>
              <a:t>21</a:t>
            </a:r>
            <a:endParaRPr sz="195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-104" y="0"/>
            <a:ext cx="20104735" cy="11308715"/>
            <a:chOff x="-104" y="0"/>
            <a:chExt cx="20104735" cy="11308715"/>
          </a:xfrm>
        </p:grpSpPr>
        <p:sp>
          <p:nvSpPr>
            <p:cNvPr id="8" name="object 8"/>
            <p:cNvSpPr/>
            <p:nvPr/>
          </p:nvSpPr>
          <p:spPr>
            <a:xfrm>
              <a:off x="19313128" y="1010859"/>
              <a:ext cx="0" cy="655955"/>
            </a:xfrm>
            <a:custGeom>
              <a:avLst/>
              <a:gdLst/>
              <a:ahLst/>
              <a:cxnLst/>
              <a:rect l="l" t="t" r="r" b="b"/>
              <a:pathLst>
                <a:path h="655955">
                  <a:moveTo>
                    <a:pt x="0" y="0"/>
                  </a:moveTo>
                  <a:lnTo>
                    <a:pt x="0" y="655582"/>
                  </a:lnTo>
                </a:path>
              </a:pathLst>
            </a:custGeom>
            <a:ln w="16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69603" y="9145375"/>
              <a:ext cx="5334497" cy="216317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203192"/>
              <a:ext cx="20094047" cy="399066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0483126"/>
              <a:ext cx="2010933" cy="82542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26772" y="0"/>
              <a:ext cx="3979250" cy="54532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849356" cy="103933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28" y="62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8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8" y="188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84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28" y="62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8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8" y="188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84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8" y="62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28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28" y="188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884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28" y="62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28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28" y="188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884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28" y="62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28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28" y="188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84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28" y="62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28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28" y="188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884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28" y="62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28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28" y="188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884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20094047" cy="55864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43940" cy="1083310"/>
          </a:xfrm>
          <a:custGeom>
            <a:avLst/>
            <a:gdLst/>
            <a:ahLst/>
            <a:cxnLst/>
            <a:rect l="l" t="t" r="r" b="b"/>
            <a:pathLst>
              <a:path w="1043940" h="1083310">
                <a:moveTo>
                  <a:pt x="0" y="1082706"/>
                </a:moveTo>
                <a:lnTo>
                  <a:pt x="44203" y="1039224"/>
                </a:lnTo>
                <a:lnTo>
                  <a:pt x="77200" y="1006081"/>
                </a:lnTo>
                <a:lnTo>
                  <a:pt x="110790" y="971871"/>
                </a:lnTo>
                <a:lnTo>
                  <a:pt x="144934" y="936676"/>
                </a:lnTo>
                <a:lnTo>
                  <a:pt x="179595" y="900580"/>
                </a:lnTo>
                <a:lnTo>
                  <a:pt x="214733" y="863664"/>
                </a:lnTo>
                <a:lnTo>
                  <a:pt x="250310" y="826013"/>
                </a:lnTo>
                <a:lnTo>
                  <a:pt x="286288" y="787707"/>
                </a:lnTo>
                <a:lnTo>
                  <a:pt x="322628" y="748831"/>
                </a:lnTo>
                <a:lnTo>
                  <a:pt x="359293" y="709466"/>
                </a:lnTo>
                <a:lnTo>
                  <a:pt x="396243" y="669696"/>
                </a:lnTo>
                <a:lnTo>
                  <a:pt x="433439" y="629603"/>
                </a:lnTo>
                <a:lnTo>
                  <a:pt x="470845" y="589270"/>
                </a:lnTo>
                <a:lnTo>
                  <a:pt x="508420" y="548780"/>
                </a:lnTo>
                <a:lnTo>
                  <a:pt x="546128" y="508214"/>
                </a:lnTo>
                <a:lnTo>
                  <a:pt x="583929" y="467657"/>
                </a:lnTo>
                <a:lnTo>
                  <a:pt x="621784" y="427191"/>
                </a:lnTo>
                <a:lnTo>
                  <a:pt x="659656" y="386898"/>
                </a:lnTo>
                <a:lnTo>
                  <a:pt x="697506" y="346861"/>
                </a:lnTo>
                <a:lnTo>
                  <a:pt x="735296" y="307163"/>
                </a:lnTo>
                <a:lnTo>
                  <a:pt x="772987" y="267886"/>
                </a:lnTo>
                <a:lnTo>
                  <a:pt x="810540" y="229114"/>
                </a:lnTo>
                <a:lnTo>
                  <a:pt x="847918" y="190929"/>
                </a:lnTo>
                <a:lnTo>
                  <a:pt x="885082" y="153413"/>
                </a:lnTo>
                <a:lnTo>
                  <a:pt x="921993" y="116650"/>
                </a:lnTo>
                <a:lnTo>
                  <a:pt x="958613" y="80722"/>
                </a:lnTo>
                <a:lnTo>
                  <a:pt x="994904" y="45711"/>
                </a:lnTo>
                <a:lnTo>
                  <a:pt x="1030826" y="11701"/>
                </a:lnTo>
                <a:lnTo>
                  <a:pt x="1043448" y="0"/>
                </a:lnTo>
              </a:path>
            </a:pathLst>
          </a:custGeom>
          <a:ln w="50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838934" y="0"/>
            <a:ext cx="5265420" cy="551180"/>
          </a:xfrm>
          <a:custGeom>
            <a:avLst/>
            <a:gdLst/>
            <a:ahLst/>
            <a:cxnLst/>
            <a:rect l="l" t="t" r="r" b="b"/>
            <a:pathLst>
              <a:path w="5265419" h="551180">
                <a:moveTo>
                  <a:pt x="0" y="0"/>
                </a:moveTo>
                <a:lnTo>
                  <a:pt x="76381" y="8574"/>
                </a:lnTo>
                <a:lnTo>
                  <a:pt x="125861" y="14107"/>
                </a:lnTo>
                <a:lnTo>
                  <a:pt x="175329" y="19621"/>
                </a:lnTo>
                <a:lnTo>
                  <a:pt x="224785" y="25112"/>
                </a:lnTo>
                <a:lnTo>
                  <a:pt x="274230" y="30580"/>
                </a:lnTo>
                <a:lnTo>
                  <a:pt x="323664" y="36023"/>
                </a:lnTo>
                <a:lnTo>
                  <a:pt x="373088" y="41438"/>
                </a:lnTo>
                <a:lnTo>
                  <a:pt x="422502" y="46825"/>
                </a:lnTo>
                <a:lnTo>
                  <a:pt x="471908" y="52180"/>
                </a:lnTo>
                <a:lnTo>
                  <a:pt x="521304" y="57502"/>
                </a:lnTo>
                <a:lnTo>
                  <a:pt x="570692" y="62790"/>
                </a:lnTo>
                <a:lnTo>
                  <a:pt x="620073" y="68041"/>
                </a:lnTo>
                <a:lnTo>
                  <a:pt x="669446" y="73254"/>
                </a:lnTo>
                <a:lnTo>
                  <a:pt x="718812" y="78426"/>
                </a:lnTo>
                <a:lnTo>
                  <a:pt x="769230" y="83595"/>
                </a:lnTo>
                <a:lnTo>
                  <a:pt x="819839" y="88602"/>
                </a:lnTo>
                <a:lnTo>
                  <a:pt x="870631" y="93452"/>
                </a:lnTo>
                <a:lnTo>
                  <a:pt x="921600" y="98151"/>
                </a:lnTo>
                <a:lnTo>
                  <a:pt x="972740" y="102705"/>
                </a:lnTo>
                <a:lnTo>
                  <a:pt x="1024045" y="107119"/>
                </a:lnTo>
                <a:lnTo>
                  <a:pt x="1075508" y="111399"/>
                </a:lnTo>
                <a:lnTo>
                  <a:pt x="1127122" y="115550"/>
                </a:lnTo>
                <a:lnTo>
                  <a:pt x="1178882" y="119578"/>
                </a:lnTo>
                <a:lnTo>
                  <a:pt x="1230780" y="123489"/>
                </a:lnTo>
                <a:lnTo>
                  <a:pt x="1282811" y="127288"/>
                </a:lnTo>
                <a:lnTo>
                  <a:pt x="1334967" y="130980"/>
                </a:lnTo>
                <a:lnTo>
                  <a:pt x="1387243" y="134572"/>
                </a:lnTo>
                <a:lnTo>
                  <a:pt x="1439633" y="138069"/>
                </a:lnTo>
                <a:lnTo>
                  <a:pt x="1492129" y="141477"/>
                </a:lnTo>
                <a:lnTo>
                  <a:pt x="1544725" y="144800"/>
                </a:lnTo>
                <a:lnTo>
                  <a:pt x="1597416" y="148045"/>
                </a:lnTo>
                <a:lnTo>
                  <a:pt x="1650193" y="151217"/>
                </a:lnTo>
                <a:lnTo>
                  <a:pt x="1703052" y="154322"/>
                </a:lnTo>
                <a:lnTo>
                  <a:pt x="1755986" y="157366"/>
                </a:lnTo>
                <a:lnTo>
                  <a:pt x="1808988" y="160353"/>
                </a:lnTo>
                <a:lnTo>
                  <a:pt x="1862051" y="163290"/>
                </a:lnTo>
                <a:lnTo>
                  <a:pt x="1915171" y="166182"/>
                </a:lnTo>
                <a:lnTo>
                  <a:pt x="1968339" y="169035"/>
                </a:lnTo>
                <a:lnTo>
                  <a:pt x="2021550" y="171855"/>
                </a:lnTo>
                <a:lnTo>
                  <a:pt x="2074797" y="174646"/>
                </a:lnTo>
                <a:lnTo>
                  <a:pt x="2128073" y="177415"/>
                </a:lnTo>
                <a:lnTo>
                  <a:pt x="2181374" y="180166"/>
                </a:lnTo>
                <a:lnTo>
                  <a:pt x="2234691" y="182907"/>
                </a:lnTo>
                <a:lnTo>
                  <a:pt x="2288018" y="185642"/>
                </a:lnTo>
                <a:lnTo>
                  <a:pt x="2341350" y="188376"/>
                </a:lnTo>
                <a:lnTo>
                  <a:pt x="2394680" y="191116"/>
                </a:lnTo>
                <a:lnTo>
                  <a:pt x="2448001" y="193867"/>
                </a:lnTo>
                <a:lnTo>
                  <a:pt x="2501307" y="196635"/>
                </a:lnTo>
                <a:lnTo>
                  <a:pt x="2554591" y="199424"/>
                </a:lnTo>
                <a:lnTo>
                  <a:pt x="2607848" y="202242"/>
                </a:lnTo>
                <a:lnTo>
                  <a:pt x="2661070" y="205093"/>
                </a:lnTo>
                <a:lnTo>
                  <a:pt x="2714251" y="207983"/>
                </a:lnTo>
                <a:lnTo>
                  <a:pt x="2767386" y="210917"/>
                </a:lnTo>
                <a:lnTo>
                  <a:pt x="2820466" y="213902"/>
                </a:lnTo>
                <a:lnTo>
                  <a:pt x="2873487" y="216942"/>
                </a:lnTo>
                <a:lnTo>
                  <a:pt x="2926441" y="220043"/>
                </a:lnTo>
                <a:lnTo>
                  <a:pt x="2979323" y="223211"/>
                </a:lnTo>
                <a:lnTo>
                  <a:pt x="3032126" y="226452"/>
                </a:lnTo>
                <a:lnTo>
                  <a:pt x="3084842" y="229771"/>
                </a:lnTo>
                <a:lnTo>
                  <a:pt x="3137467" y="233173"/>
                </a:lnTo>
                <a:lnTo>
                  <a:pt x="3189994" y="236665"/>
                </a:lnTo>
                <a:lnTo>
                  <a:pt x="3242415" y="240251"/>
                </a:lnTo>
                <a:lnTo>
                  <a:pt x="3294726" y="243938"/>
                </a:lnTo>
                <a:lnTo>
                  <a:pt x="3346918" y="247731"/>
                </a:lnTo>
                <a:lnTo>
                  <a:pt x="3398987" y="251635"/>
                </a:lnTo>
                <a:lnTo>
                  <a:pt x="3450925" y="255656"/>
                </a:lnTo>
                <a:lnTo>
                  <a:pt x="3502726" y="259800"/>
                </a:lnTo>
                <a:lnTo>
                  <a:pt x="3554384" y="264073"/>
                </a:lnTo>
                <a:lnTo>
                  <a:pt x="3605892" y="268479"/>
                </a:lnTo>
                <a:lnTo>
                  <a:pt x="3657244" y="273025"/>
                </a:lnTo>
                <a:lnTo>
                  <a:pt x="3708434" y="277715"/>
                </a:lnTo>
                <a:lnTo>
                  <a:pt x="3759455" y="282557"/>
                </a:lnTo>
                <a:lnTo>
                  <a:pt x="3810300" y="287554"/>
                </a:lnTo>
                <a:lnTo>
                  <a:pt x="3860963" y="292714"/>
                </a:lnTo>
                <a:lnTo>
                  <a:pt x="3911439" y="298041"/>
                </a:lnTo>
                <a:lnTo>
                  <a:pt x="3961719" y="303540"/>
                </a:lnTo>
                <a:lnTo>
                  <a:pt x="4011799" y="309219"/>
                </a:lnTo>
                <a:lnTo>
                  <a:pt x="4061671" y="315081"/>
                </a:lnTo>
                <a:lnTo>
                  <a:pt x="4111330" y="321134"/>
                </a:lnTo>
                <a:lnTo>
                  <a:pt x="4160768" y="327381"/>
                </a:lnTo>
                <a:lnTo>
                  <a:pt x="4209979" y="333829"/>
                </a:lnTo>
                <a:lnTo>
                  <a:pt x="4258958" y="340484"/>
                </a:lnTo>
                <a:lnTo>
                  <a:pt x="4307697" y="347351"/>
                </a:lnTo>
                <a:lnTo>
                  <a:pt x="4356190" y="354436"/>
                </a:lnTo>
                <a:lnTo>
                  <a:pt x="4404431" y="361744"/>
                </a:lnTo>
                <a:lnTo>
                  <a:pt x="4452413" y="369281"/>
                </a:lnTo>
                <a:lnTo>
                  <a:pt x="4500130" y="377052"/>
                </a:lnTo>
                <a:lnTo>
                  <a:pt x="4547576" y="385063"/>
                </a:lnTo>
                <a:lnTo>
                  <a:pt x="4594743" y="393320"/>
                </a:lnTo>
                <a:lnTo>
                  <a:pt x="4641627" y="401827"/>
                </a:lnTo>
                <a:lnTo>
                  <a:pt x="4688219" y="410592"/>
                </a:lnTo>
                <a:lnTo>
                  <a:pt x="4734514" y="419619"/>
                </a:lnTo>
                <a:lnTo>
                  <a:pt x="4780506" y="428914"/>
                </a:lnTo>
                <a:lnTo>
                  <a:pt x="4826188" y="438482"/>
                </a:lnTo>
                <a:lnTo>
                  <a:pt x="4871553" y="448330"/>
                </a:lnTo>
                <a:lnTo>
                  <a:pt x="4916596" y="458462"/>
                </a:lnTo>
                <a:lnTo>
                  <a:pt x="4961309" y="468884"/>
                </a:lnTo>
                <a:lnTo>
                  <a:pt x="5005686" y="479603"/>
                </a:lnTo>
                <a:lnTo>
                  <a:pt x="5049722" y="490622"/>
                </a:lnTo>
                <a:lnTo>
                  <a:pt x="5093409" y="501949"/>
                </a:lnTo>
                <a:lnTo>
                  <a:pt x="5136741" y="513588"/>
                </a:lnTo>
                <a:lnTo>
                  <a:pt x="5179712" y="525546"/>
                </a:lnTo>
                <a:lnTo>
                  <a:pt x="5222316" y="537827"/>
                </a:lnTo>
                <a:lnTo>
                  <a:pt x="5264545" y="550438"/>
                </a:lnTo>
                <a:lnTo>
                  <a:pt x="5265165" y="550629"/>
                </a:lnTo>
              </a:path>
            </a:pathLst>
          </a:custGeom>
          <a:ln w="50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332177" y="9782385"/>
            <a:ext cx="1772285" cy="1526540"/>
          </a:xfrm>
          <a:custGeom>
            <a:avLst/>
            <a:gdLst/>
            <a:ahLst/>
            <a:cxnLst/>
            <a:rect l="l" t="t" r="r" b="b"/>
            <a:pathLst>
              <a:path w="1772284" h="1526540">
                <a:moveTo>
                  <a:pt x="1771922" y="0"/>
                </a:moveTo>
                <a:lnTo>
                  <a:pt x="1724156" y="45836"/>
                </a:lnTo>
                <a:lnTo>
                  <a:pt x="1687882" y="80425"/>
                </a:lnTo>
                <a:lnTo>
                  <a:pt x="1651465" y="114976"/>
                </a:lnTo>
                <a:lnTo>
                  <a:pt x="1614907" y="149488"/>
                </a:lnTo>
                <a:lnTo>
                  <a:pt x="1578209" y="183958"/>
                </a:lnTo>
                <a:lnTo>
                  <a:pt x="1541372" y="218386"/>
                </a:lnTo>
                <a:lnTo>
                  <a:pt x="1504400" y="252771"/>
                </a:lnTo>
                <a:lnTo>
                  <a:pt x="1467293" y="287111"/>
                </a:lnTo>
                <a:lnTo>
                  <a:pt x="1430053" y="321405"/>
                </a:lnTo>
                <a:lnTo>
                  <a:pt x="1392681" y="355651"/>
                </a:lnTo>
                <a:lnTo>
                  <a:pt x="1355181" y="389848"/>
                </a:lnTo>
                <a:lnTo>
                  <a:pt x="1317553" y="423995"/>
                </a:lnTo>
                <a:lnTo>
                  <a:pt x="1279799" y="458091"/>
                </a:lnTo>
                <a:lnTo>
                  <a:pt x="1241920" y="492134"/>
                </a:lnTo>
                <a:lnTo>
                  <a:pt x="1203920" y="526123"/>
                </a:lnTo>
                <a:lnTo>
                  <a:pt x="1165798" y="560057"/>
                </a:lnTo>
                <a:lnTo>
                  <a:pt x="1127558" y="593934"/>
                </a:lnTo>
                <a:lnTo>
                  <a:pt x="1089200" y="627753"/>
                </a:lnTo>
                <a:lnTo>
                  <a:pt x="1050727" y="661513"/>
                </a:lnTo>
                <a:lnTo>
                  <a:pt x="1012139" y="695212"/>
                </a:lnTo>
                <a:lnTo>
                  <a:pt x="973440" y="728849"/>
                </a:lnTo>
                <a:lnTo>
                  <a:pt x="934631" y="762423"/>
                </a:lnTo>
                <a:lnTo>
                  <a:pt x="895713" y="795932"/>
                </a:lnTo>
                <a:lnTo>
                  <a:pt x="856687" y="829375"/>
                </a:lnTo>
                <a:lnTo>
                  <a:pt x="817557" y="862752"/>
                </a:lnTo>
                <a:lnTo>
                  <a:pt x="778324" y="896060"/>
                </a:lnTo>
                <a:lnTo>
                  <a:pt x="738988" y="929298"/>
                </a:lnTo>
                <a:lnTo>
                  <a:pt x="699553" y="962465"/>
                </a:lnTo>
                <a:lnTo>
                  <a:pt x="660019" y="995559"/>
                </a:lnTo>
                <a:lnTo>
                  <a:pt x="620389" y="1028580"/>
                </a:lnTo>
                <a:lnTo>
                  <a:pt x="580664" y="1061525"/>
                </a:lnTo>
                <a:lnTo>
                  <a:pt x="540846" y="1094395"/>
                </a:lnTo>
                <a:lnTo>
                  <a:pt x="500937" y="1127186"/>
                </a:lnTo>
                <a:lnTo>
                  <a:pt x="460938" y="1159899"/>
                </a:lnTo>
                <a:lnTo>
                  <a:pt x="420852" y="1192532"/>
                </a:lnTo>
                <a:lnTo>
                  <a:pt x="380679" y="1225082"/>
                </a:lnTo>
                <a:lnTo>
                  <a:pt x="340422" y="1257550"/>
                </a:lnTo>
                <a:lnTo>
                  <a:pt x="300082" y="1289934"/>
                </a:lnTo>
                <a:lnTo>
                  <a:pt x="259661" y="1322232"/>
                </a:lnTo>
                <a:lnTo>
                  <a:pt x="219161" y="1354443"/>
                </a:lnTo>
                <a:lnTo>
                  <a:pt x="178584" y="1386566"/>
                </a:lnTo>
                <a:lnTo>
                  <a:pt x="137930" y="1418600"/>
                </a:lnTo>
                <a:lnTo>
                  <a:pt x="97203" y="1450543"/>
                </a:lnTo>
                <a:lnTo>
                  <a:pt x="56404" y="1482393"/>
                </a:lnTo>
                <a:lnTo>
                  <a:pt x="15533" y="1514151"/>
                </a:lnTo>
                <a:lnTo>
                  <a:pt x="0" y="1526165"/>
                </a:lnTo>
              </a:path>
            </a:pathLst>
          </a:custGeom>
          <a:ln w="50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-2513" y="9326722"/>
            <a:ext cx="9885045" cy="1984375"/>
            <a:chOff x="-2513" y="9326722"/>
            <a:chExt cx="9885045" cy="1984375"/>
          </a:xfrm>
        </p:grpSpPr>
        <p:sp>
          <p:nvSpPr>
            <p:cNvPr id="6" name="object 6"/>
            <p:cNvSpPr/>
            <p:nvPr/>
          </p:nvSpPr>
          <p:spPr>
            <a:xfrm>
              <a:off x="0" y="9329235"/>
              <a:ext cx="9879965" cy="1979930"/>
            </a:xfrm>
            <a:custGeom>
              <a:avLst/>
              <a:gdLst/>
              <a:ahLst/>
              <a:cxnLst/>
              <a:rect l="l" t="t" r="r" b="b"/>
              <a:pathLst>
                <a:path w="9879965" h="1979929">
                  <a:moveTo>
                    <a:pt x="9879863" y="1979315"/>
                  </a:moveTo>
                  <a:lnTo>
                    <a:pt x="9860224" y="1940690"/>
                  </a:lnTo>
                  <a:lnTo>
                    <a:pt x="9823338" y="1870426"/>
                  </a:lnTo>
                  <a:lnTo>
                    <a:pt x="9786101" y="1801734"/>
                  </a:lnTo>
                  <a:lnTo>
                    <a:pt x="9748517" y="1734600"/>
                  </a:lnTo>
                  <a:lnTo>
                    <a:pt x="9710589" y="1669008"/>
                  </a:lnTo>
                  <a:lnTo>
                    <a:pt x="9672320" y="1604945"/>
                  </a:lnTo>
                  <a:lnTo>
                    <a:pt x="9633713" y="1542394"/>
                  </a:lnTo>
                  <a:lnTo>
                    <a:pt x="9594772" y="1481343"/>
                  </a:lnTo>
                  <a:lnTo>
                    <a:pt x="9555499" y="1421775"/>
                  </a:lnTo>
                  <a:lnTo>
                    <a:pt x="9515898" y="1363676"/>
                  </a:lnTo>
                  <a:lnTo>
                    <a:pt x="9475973" y="1307032"/>
                  </a:lnTo>
                  <a:lnTo>
                    <a:pt x="9435726" y="1251828"/>
                  </a:lnTo>
                  <a:lnTo>
                    <a:pt x="9395160" y="1198048"/>
                  </a:lnTo>
                  <a:lnTo>
                    <a:pt x="9354279" y="1145679"/>
                  </a:lnTo>
                  <a:lnTo>
                    <a:pt x="9313086" y="1094705"/>
                  </a:lnTo>
                  <a:lnTo>
                    <a:pt x="9271585" y="1045113"/>
                  </a:lnTo>
                  <a:lnTo>
                    <a:pt x="9229778" y="996886"/>
                  </a:lnTo>
                  <a:lnTo>
                    <a:pt x="9187669" y="950011"/>
                  </a:lnTo>
                  <a:lnTo>
                    <a:pt x="9145260" y="904472"/>
                  </a:lnTo>
                  <a:lnTo>
                    <a:pt x="9102556" y="860255"/>
                  </a:lnTo>
                  <a:lnTo>
                    <a:pt x="9059559" y="817346"/>
                  </a:lnTo>
                  <a:lnTo>
                    <a:pt x="9016273" y="775729"/>
                  </a:lnTo>
                  <a:lnTo>
                    <a:pt x="8972700" y="735390"/>
                  </a:lnTo>
                  <a:lnTo>
                    <a:pt x="8928845" y="696314"/>
                  </a:lnTo>
                  <a:lnTo>
                    <a:pt x="8884709" y="658486"/>
                  </a:lnTo>
                  <a:lnTo>
                    <a:pt x="8840298" y="621892"/>
                  </a:lnTo>
                  <a:lnTo>
                    <a:pt x="8795612" y="586517"/>
                  </a:lnTo>
                  <a:lnTo>
                    <a:pt x="8750657" y="552346"/>
                  </a:lnTo>
                  <a:lnTo>
                    <a:pt x="8705435" y="519364"/>
                  </a:lnTo>
                  <a:lnTo>
                    <a:pt x="8659949" y="487558"/>
                  </a:lnTo>
                  <a:lnTo>
                    <a:pt x="8614203" y="456911"/>
                  </a:lnTo>
                  <a:lnTo>
                    <a:pt x="8568200" y="427409"/>
                  </a:lnTo>
                  <a:lnTo>
                    <a:pt x="8521942" y="399039"/>
                  </a:lnTo>
                  <a:lnTo>
                    <a:pt x="8475434" y="371784"/>
                  </a:lnTo>
                  <a:lnTo>
                    <a:pt x="8428678" y="345630"/>
                  </a:lnTo>
                  <a:lnTo>
                    <a:pt x="8381678" y="320562"/>
                  </a:lnTo>
                  <a:lnTo>
                    <a:pt x="8334437" y="296567"/>
                  </a:lnTo>
                  <a:lnTo>
                    <a:pt x="8286958" y="273628"/>
                  </a:lnTo>
                  <a:lnTo>
                    <a:pt x="8239244" y="251732"/>
                  </a:lnTo>
                  <a:lnTo>
                    <a:pt x="8191299" y="230863"/>
                  </a:lnTo>
                  <a:lnTo>
                    <a:pt x="8143125" y="211007"/>
                  </a:lnTo>
                  <a:lnTo>
                    <a:pt x="8094727" y="192149"/>
                  </a:lnTo>
                  <a:lnTo>
                    <a:pt x="8046107" y="174274"/>
                  </a:lnTo>
                  <a:lnTo>
                    <a:pt x="7997268" y="157368"/>
                  </a:lnTo>
                  <a:lnTo>
                    <a:pt x="7948213" y="141416"/>
                  </a:lnTo>
                  <a:lnTo>
                    <a:pt x="7898947" y="126403"/>
                  </a:lnTo>
                  <a:lnTo>
                    <a:pt x="7849472" y="112315"/>
                  </a:lnTo>
                  <a:lnTo>
                    <a:pt x="7799791" y="99137"/>
                  </a:lnTo>
                  <a:lnTo>
                    <a:pt x="7749908" y="86853"/>
                  </a:lnTo>
                  <a:lnTo>
                    <a:pt x="7699825" y="75450"/>
                  </a:lnTo>
                  <a:lnTo>
                    <a:pt x="7649546" y="64913"/>
                  </a:lnTo>
                  <a:lnTo>
                    <a:pt x="7599075" y="55226"/>
                  </a:lnTo>
                  <a:lnTo>
                    <a:pt x="7548414" y="46376"/>
                  </a:lnTo>
                  <a:lnTo>
                    <a:pt x="7497566" y="38347"/>
                  </a:lnTo>
                  <a:lnTo>
                    <a:pt x="7446535" y="31125"/>
                  </a:lnTo>
                  <a:lnTo>
                    <a:pt x="7395325" y="24694"/>
                  </a:lnTo>
                  <a:lnTo>
                    <a:pt x="7343938" y="19042"/>
                  </a:lnTo>
                  <a:lnTo>
                    <a:pt x="7292377" y="14151"/>
                  </a:lnTo>
                  <a:lnTo>
                    <a:pt x="7240646" y="10009"/>
                  </a:lnTo>
                  <a:lnTo>
                    <a:pt x="7188748" y="6600"/>
                  </a:lnTo>
                  <a:lnTo>
                    <a:pt x="7136686" y="3909"/>
                  </a:lnTo>
                  <a:lnTo>
                    <a:pt x="7084463" y="1922"/>
                  </a:lnTo>
                  <a:lnTo>
                    <a:pt x="7032084" y="623"/>
                  </a:lnTo>
                  <a:lnTo>
                    <a:pt x="6979550" y="0"/>
                  </a:lnTo>
                  <a:lnTo>
                    <a:pt x="6926865" y="35"/>
                  </a:lnTo>
                  <a:lnTo>
                    <a:pt x="6874032" y="716"/>
                  </a:lnTo>
                  <a:lnTo>
                    <a:pt x="6821055" y="2026"/>
                  </a:lnTo>
                  <a:lnTo>
                    <a:pt x="6767936" y="3952"/>
                  </a:lnTo>
                  <a:lnTo>
                    <a:pt x="6714680" y="6478"/>
                  </a:lnTo>
                  <a:lnTo>
                    <a:pt x="6661288" y="9591"/>
                  </a:lnTo>
                  <a:lnTo>
                    <a:pt x="6607765" y="13275"/>
                  </a:lnTo>
                  <a:lnTo>
                    <a:pt x="6554114" y="17515"/>
                  </a:lnTo>
                  <a:lnTo>
                    <a:pt x="6500337" y="22297"/>
                  </a:lnTo>
                  <a:lnTo>
                    <a:pt x="6446439" y="27606"/>
                  </a:lnTo>
                  <a:lnTo>
                    <a:pt x="6392421" y="33427"/>
                  </a:lnTo>
                  <a:lnTo>
                    <a:pt x="6338288" y="39746"/>
                  </a:lnTo>
                  <a:lnTo>
                    <a:pt x="6284043" y="46548"/>
                  </a:lnTo>
                  <a:lnTo>
                    <a:pt x="6229689" y="53818"/>
                  </a:lnTo>
                  <a:lnTo>
                    <a:pt x="6175229" y="61541"/>
                  </a:lnTo>
                  <a:lnTo>
                    <a:pt x="6120666" y="69704"/>
                  </a:lnTo>
                  <a:lnTo>
                    <a:pt x="6066004" y="78290"/>
                  </a:lnTo>
                  <a:lnTo>
                    <a:pt x="6011246" y="87285"/>
                  </a:lnTo>
                  <a:lnTo>
                    <a:pt x="5956395" y="96675"/>
                  </a:lnTo>
                  <a:lnTo>
                    <a:pt x="5901453" y="106445"/>
                  </a:lnTo>
                  <a:lnTo>
                    <a:pt x="5846426" y="116580"/>
                  </a:lnTo>
                  <a:lnTo>
                    <a:pt x="5791315" y="127066"/>
                  </a:lnTo>
                  <a:lnTo>
                    <a:pt x="5736124" y="137887"/>
                  </a:lnTo>
                  <a:lnTo>
                    <a:pt x="5680856" y="149029"/>
                  </a:lnTo>
                  <a:lnTo>
                    <a:pt x="5625515" y="160477"/>
                  </a:lnTo>
                  <a:lnTo>
                    <a:pt x="5570103" y="172217"/>
                  </a:lnTo>
                  <a:lnTo>
                    <a:pt x="5514623" y="184234"/>
                  </a:lnTo>
                  <a:lnTo>
                    <a:pt x="5459080" y="196513"/>
                  </a:lnTo>
                  <a:lnTo>
                    <a:pt x="5403476" y="209039"/>
                  </a:lnTo>
                  <a:lnTo>
                    <a:pt x="5347815" y="221798"/>
                  </a:lnTo>
                  <a:lnTo>
                    <a:pt x="5292099" y="234774"/>
                  </a:lnTo>
                  <a:lnTo>
                    <a:pt x="5236332" y="247954"/>
                  </a:lnTo>
                  <a:lnTo>
                    <a:pt x="5180517" y="261323"/>
                  </a:lnTo>
                  <a:lnTo>
                    <a:pt x="5124657" y="274865"/>
                  </a:lnTo>
                  <a:lnTo>
                    <a:pt x="5068757" y="288566"/>
                  </a:lnTo>
                  <a:lnTo>
                    <a:pt x="5012817" y="302412"/>
                  </a:lnTo>
                  <a:lnTo>
                    <a:pt x="4956843" y="316387"/>
                  </a:lnTo>
                  <a:lnTo>
                    <a:pt x="4900837" y="330477"/>
                  </a:lnTo>
                  <a:lnTo>
                    <a:pt x="4844802" y="344667"/>
                  </a:lnTo>
                  <a:lnTo>
                    <a:pt x="4788743" y="358942"/>
                  </a:lnTo>
                  <a:lnTo>
                    <a:pt x="4732661" y="373289"/>
                  </a:lnTo>
                  <a:lnTo>
                    <a:pt x="4676560" y="387691"/>
                  </a:lnTo>
                  <a:lnTo>
                    <a:pt x="4620443" y="402135"/>
                  </a:lnTo>
                  <a:lnTo>
                    <a:pt x="4564314" y="416605"/>
                  </a:lnTo>
                  <a:lnTo>
                    <a:pt x="4508175" y="431087"/>
                  </a:lnTo>
                  <a:lnTo>
                    <a:pt x="4452031" y="445566"/>
                  </a:lnTo>
                  <a:lnTo>
                    <a:pt x="4395884" y="460028"/>
                  </a:lnTo>
                  <a:lnTo>
                    <a:pt x="4339737" y="474457"/>
                  </a:lnTo>
                  <a:lnTo>
                    <a:pt x="4283594" y="488839"/>
                  </a:lnTo>
                  <a:lnTo>
                    <a:pt x="4227458" y="503159"/>
                  </a:lnTo>
                  <a:lnTo>
                    <a:pt x="4171331" y="517403"/>
                  </a:lnTo>
                  <a:lnTo>
                    <a:pt x="4115218" y="531556"/>
                  </a:lnTo>
                  <a:lnTo>
                    <a:pt x="4059122" y="545603"/>
                  </a:lnTo>
                  <a:lnTo>
                    <a:pt x="4003045" y="559529"/>
                  </a:lnTo>
                  <a:lnTo>
                    <a:pt x="3946992" y="573320"/>
                  </a:lnTo>
                  <a:lnTo>
                    <a:pt x="3890964" y="586961"/>
                  </a:lnTo>
                  <a:lnTo>
                    <a:pt x="3834966" y="600436"/>
                  </a:lnTo>
                  <a:lnTo>
                    <a:pt x="3779000" y="613733"/>
                  </a:lnTo>
                  <a:lnTo>
                    <a:pt x="3723071" y="626835"/>
                  </a:lnTo>
                  <a:lnTo>
                    <a:pt x="3667180" y="639728"/>
                  </a:lnTo>
                  <a:lnTo>
                    <a:pt x="3611332" y="652398"/>
                  </a:lnTo>
                  <a:lnTo>
                    <a:pt x="3555529" y="664829"/>
                  </a:lnTo>
                  <a:lnTo>
                    <a:pt x="3499775" y="677007"/>
                  </a:lnTo>
                  <a:lnTo>
                    <a:pt x="3444072" y="688917"/>
                  </a:lnTo>
                  <a:lnTo>
                    <a:pt x="3388425" y="700544"/>
                  </a:lnTo>
                  <a:lnTo>
                    <a:pt x="3332837" y="711875"/>
                  </a:lnTo>
                  <a:lnTo>
                    <a:pt x="3277310" y="722893"/>
                  </a:lnTo>
                  <a:lnTo>
                    <a:pt x="3221847" y="733584"/>
                  </a:lnTo>
                  <a:lnTo>
                    <a:pt x="3166453" y="743934"/>
                  </a:lnTo>
                  <a:lnTo>
                    <a:pt x="3111130" y="753928"/>
                  </a:lnTo>
                  <a:lnTo>
                    <a:pt x="3055882" y="763551"/>
                  </a:lnTo>
                  <a:lnTo>
                    <a:pt x="3000711" y="772789"/>
                  </a:lnTo>
                  <a:lnTo>
                    <a:pt x="2945621" y="781626"/>
                  </a:lnTo>
                  <a:lnTo>
                    <a:pt x="2890615" y="790048"/>
                  </a:lnTo>
                  <a:lnTo>
                    <a:pt x="2835697" y="798040"/>
                  </a:lnTo>
                  <a:lnTo>
                    <a:pt x="2780869" y="805588"/>
                  </a:lnTo>
                  <a:lnTo>
                    <a:pt x="2726135" y="812676"/>
                  </a:lnTo>
                  <a:lnTo>
                    <a:pt x="2671499" y="819291"/>
                  </a:lnTo>
                  <a:lnTo>
                    <a:pt x="2616962" y="825417"/>
                  </a:lnTo>
                  <a:lnTo>
                    <a:pt x="2562529" y="831039"/>
                  </a:lnTo>
                  <a:lnTo>
                    <a:pt x="2508202" y="836144"/>
                  </a:lnTo>
                  <a:lnTo>
                    <a:pt x="2453986" y="840716"/>
                  </a:lnTo>
                  <a:lnTo>
                    <a:pt x="2399882" y="844740"/>
                  </a:lnTo>
                  <a:lnTo>
                    <a:pt x="2345895" y="848202"/>
                  </a:lnTo>
                  <a:lnTo>
                    <a:pt x="2292027" y="851087"/>
                  </a:lnTo>
                  <a:lnTo>
                    <a:pt x="2238283" y="853380"/>
                  </a:lnTo>
                  <a:lnTo>
                    <a:pt x="2184664" y="855067"/>
                  </a:lnTo>
                  <a:lnTo>
                    <a:pt x="2131174" y="856132"/>
                  </a:lnTo>
                  <a:lnTo>
                    <a:pt x="2077817" y="856562"/>
                  </a:lnTo>
                  <a:lnTo>
                    <a:pt x="2024596" y="856341"/>
                  </a:lnTo>
                  <a:lnTo>
                    <a:pt x="1971513" y="855455"/>
                  </a:lnTo>
                  <a:lnTo>
                    <a:pt x="1918573" y="853889"/>
                  </a:lnTo>
                  <a:lnTo>
                    <a:pt x="1865778" y="851628"/>
                  </a:lnTo>
                  <a:lnTo>
                    <a:pt x="1813131" y="848658"/>
                  </a:lnTo>
                  <a:lnTo>
                    <a:pt x="1760637" y="844964"/>
                  </a:lnTo>
                  <a:lnTo>
                    <a:pt x="1708297" y="840530"/>
                  </a:lnTo>
                  <a:lnTo>
                    <a:pt x="1656115" y="835343"/>
                  </a:lnTo>
                  <a:lnTo>
                    <a:pt x="1604095" y="829388"/>
                  </a:lnTo>
                  <a:lnTo>
                    <a:pt x="1552240" y="822650"/>
                  </a:lnTo>
                  <a:lnTo>
                    <a:pt x="1500552" y="815113"/>
                  </a:lnTo>
                  <a:lnTo>
                    <a:pt x="1449036" y="806765"/>
                  </a:lnTo>
                  <a:lnTo>
                    <a:pt x="1397693" y="797589"/>
                  </a:lnTo>
                  <a:lnTo>
                    <a:pt x="1346529" y="787571"/>
                  </a:lnTo>
                  <a:lnTo>
                    <a:pt x="1295545" y="776697"/>
                  </a:lnTo>
                  <a:lnTo>
                    <a:pt x="1244745" y="764951"/>
                  </a:lnTo>
                  <a:lnTo>
                    <a:pt x="1194132" y="752319"/>
                  </a:lnTo>
                  <a:lnTo>
                    <a:pt x="1143710" y="738786"/>
                  </a:lnTo>
                  <a:lnTo>
                    <a:pt x="1093481" y="724338"/>
                  </a:lnTo>
                  <a:lnTo>
                    <a:pt x="1043449" y="708959"/>
                  </a:lnTo>
                  <a:lnTo>
                    <a:pt x="993618" y="692636"/>
                  </a:lnTo>
                  <a:lnTo>
                    <a:pt x="943989" y="675352"/>
                  </a:lnTo>
                  <a:lnTo>
                    <a:pt x="894567" y="657095"/>
                  </a:lnTo>
                  <a:lnTo>
                    <a:pt x="845355" y="637848"/>
                  </a:lnTo>
                  <a:lnTo>
                    <a:pt x="796356" y="617597"/>
                  </a:lnTo>
                  <a:lnTo>
                    <a:pt x="747573" y="596328"/>
                  </a:lnTo>
                  <a:lnTo>
                    <a:pt x="699009" y="574025"/>
                  </a:lnTo>
                  <a:lnTo>
                    <a:pt x="650668" y="550674"/>
                  </a:lnTo>
                  <a:lnTo>
                    <a:pt x="602553" y="526261"/>
                  </a:lnTo>
                  <a:lnTo>
                    <a:pt x="554667" y="500770"/>
                  </a:lnTo>
                  <a:lnTo>
                    <a:pt x="507013" y="474187"/>
                  </a:lnTo>
                  <a:lnTo>
                    <a:pt x="459595" y="446497"/>
                  </a:lnTo>
                  <a:lnTo>
                    <a:pt x="412415" y="417686"/>
                  </a:lnTo>
                  <a:lnTo>
                    <a:pt x="365478" y="387738"/>
                  </a:lnTo>
                  <a:lnTo>
                    <a:pt x="318785" y="356639"/>
                  </a:lnTo>
                  <a:lnTo>
                    <a:pt x="272341" y="324374"/>
                  </a:lnTo>
                  <a:lnTo>
                    <a:pt x="226149" y="290929"/>
                  </a:lnTo>
                  <a:lnTo>
                    <a:pt x="180211" y="256288"/>
                  </a:lnTo>
                  <a:lnTo>
                    <a:pt x="134531" y="220438"/>
                  </a:lnTo>
                  <a:lnTo>
                    <a:pt x="89113" y="183363"/>
                  </a:lnTo>
                  <a:lnTo>
                    <a:pt x="43959" y="145048"/>
                  </a:lnTo>
                  <a:lnTo>
                    <a:pt x="0" y="106296"/>
                  </a:lnTo>
                </a:path>
              </a:pathLst>
            </a:custGeom>
            <a:ln w="50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483126"/>
              <a:ext cx="2010933" cy="82542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9156559" y="490384"/>
            <a:ext cx="307340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b="1" spc="-140" dirty="0">
                <a:latin typeface="Tahoma"/>
                <a:cs typeface="Tahoma"/>
              </a:rPr>
              <a:t>22</a:t>
            </a:r>
            <a:endParaRPr sz="195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-104" y="0"/>
            <a:ext cx="20094575" cy="8779510"/>
            <a:chOff x="-104" y="0"/>
            <a:chExt cx="20094575" cy="8779510"/>
          </a:xfrm>
        </p:grpSpPr>
        <p:sp>
          <p:nvSpPr>
            <p:cNvPr id="10" name="object 10"/>
            <p:cNvSpPr/>
            <p:nvPr/>
          </p:nvSpPr>
          <p:spPr>
            <a:xfrm>
              <a:off x="19313128" y="1010859"/>
              <a:ext cx="0" cy="655955"/>
            </a:xfrm>
            <a:custGeom>
              <a:avLst/>
              <a:gdLst/>
              <a:ahLst/>
              <a:cxnLst/>
              <a:rect l="l" t="t" r="r" b="b"/>
              <a:pathLst>
                <a:path h="655955">
                  <a:moveTo>
                    <a:pt x="0" y="0"/>
                  </a:moveTo>
                  <a:lnTo>
                    <a:pt x="0" y="655582"/>
                  </a:lnTo>
                </a:path>
              </a:pathLst>
            </a:custGeom>
            <a:ln w="16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26772" y="0"/>
              <a:ext cx="3979250" cy="54532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849356" cy="103933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28" y="62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28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8" y="188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84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8" y="62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28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8" y="188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84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28" y="62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8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28" y="188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84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28" y="62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28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28" y="188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884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28" y="62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28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28" y="188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84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28" y="62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28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28" y="188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884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28" y="62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28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28" y="188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884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20094047" cy="8779209"/>
            </a:xfrm>
            <a:prstGeom prst="rect">
              <a:avLst/>
            </a:prstGeom>
          </p:spPr>
        </p:pic>
      </p:grpSp>
      <p:pic>
        <p:nvPicPr>
          <p:cNvPr id="42" name="object 4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769602" y="9145375"/>
            <a:ext cx="5334497" cy="216317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4" y="0"/>
            <a:ext cx="20104735" cy="11308715"/>
            <a:chOff x="-104" y="0"/>
            <a:chExt cx="20104735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28" y="62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8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8" y="188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84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8" y="62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8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8" y="188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84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8" y="62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8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28" y="188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84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8" y="62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8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28" y="188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84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8" y="62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28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8" y="188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84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28" y="62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28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28" y="188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84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8833" y="518937"/>
              <a:ext cx="19240880" cy="166235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0776" y="734071"/>
              <a:ext cx="18765502" cy="94514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38008" y="104279"/>
              <a:ext cx="2768083" cy="81673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259370" y="125650"/>
              <a:ext cx="2683897" cy="73254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29904" y="1561837"/>
              <a:ext cx="5306225" cy="425955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1264" y="1583197"/>
              <a:ext cx="5222039" cy="417537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68978" y="1215041"/>
              <a:ext cx="5304969" cy="425955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90338" y="1236402"/>
              <a:ext cx="5220783" cy="417537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106795" y="1858372"/>
              <a:ext cx="5306225" cy="424573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128156" y="1879733"/>
              <a:ext cx="5222039" cy="416154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96286" y="5771091"/>
              <a:ext cx="1138394" cy="53677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544948" y="5771091"/>
              <a:ext cx="546580" cy="53677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09335" y="5771091"/>
              <a:ext cx="2481285" cy="53677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96286" y="6274259"/>
              <a:ext cx="3468271" cy="53652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96286" y="6776861"/>
              <a:ext cx="3535913" cy="53652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96286" y="7563434"/>
              <a:ext cx="4770744" cy="37569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96286" y="7915005"/>
              <a:ext cx="1768846" cy="37594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263670" y="7915005"/>
              <a:ext cx="2957711" cy="37594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96286" y="8267287"/>
              <a:ext cx="4740798" cy="37569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96286" y="8619109"/>
              <a:ext cx="4708233" cy="37569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96286" y="8970930"/>
              <a:ext cx="4588656" cy="37569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596286" y="9322752"/>
              <a:ext cx="5156178" cy="37569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133155" y="5771091"/>
              <a:ext cx="3464606" cy="53677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133155" y="6558229"/>
              <a:ext cx="1733245" cy="375695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708814" y="6558229"/>
              <a:ext cx="799137" cy="37569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374762" y="6558229"/>
              <a:ext cx="382606" cy="375695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629833" y="6558229"/>
              <a:ext cx="1739004" cy="37569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133155" y="6910051"/>
              <a:ext cx="5131362" cy="375695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133155" y="7261873"/>
              <a:ext cx="4783519" cy="375695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133155" y="7613694"/>
              <a:ext cx="4975660" cy="37569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133155" y="7965265"/>
              <a:ext cx="4667920" cy="37594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133155" y="8317548"/>
              <a:ext cx="4853674" cy="375695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2830185" y="8317548"/>
              <a:ext cx="248788" cy="375695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133155" y="8669369"/>
              <a:ext cx="1805285" cy="375695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787974" y="8669369"/>
              <a:ext cx="2391340" cy="375695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2085077" y="8669369"/>
              <a:ext cx="1024680" cy="375695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133155" y="9021191"/>
              <a:ext cx="1577648" cy="375695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4525002" y="5771091"/>
              <a:ext cx="3238435" cy="536779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4525002" y="6558229"/>
              <a:ext cx="4501538" cy="375695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4525002" y="6910051"/>
              <a:ext cx="4195264" cy="375695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4525002" y="7261873"/>
              <a:ext cx="4579860" cy="375695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4525002" y="7613694"/>
              <a:ext cx="4725196" cy="375695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4525002" y="7965265"/>
              <a:ext cx="2270925" cy="375946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5056504" y="8317548"/>
              <a:ext cx="1361633" cy="375695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5056504" y="8669369"/>
              <a:ext cx="1464981" cy="375695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5056504" y="9021191"/>
              <a:ext cx="1498697" cy="375695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5056504" y="9373013"/>
              <a:ext cx="1629583" cy="375695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5056504" y="9724897"/>
              <a:ext cx="1555240" cy="375946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5056504" y="10076426"/>
              <a:ext cx="1208235" cy="375946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5056504" y="10428750"/>
              <a:ext cx="1835755" cy="375695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5056504" y="10780572"/>
              <a:ext cx="2348410" cy="375695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4616937" y="10823544"/>
              <a:ext cx="505146" cy="368124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4638297" y="10844905"/>
              <a:ext cx="420929" cy="283970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4603115" y="10054563"/>
              <a:ext cx="518916" cy="518916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4624475" y="10075923"/>
              <a:ext cx="434751" cy="434751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4594320" y="8368310"/>
              <a:ext cx="527753" cy="355612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4615680" y="8389692"/>
              <a:ext cx="443546" cy="271405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4594320" y="8624637"/>
              <a:ext cx="527753" cy="527753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4615680" y="8646019"/>
              <a:ext cx="443546" cy="443546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4594320" y="8983998"/>
              <a:ext cx="527753" cy="527753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4615680" y="9005380"/>
              <a:ext cx="443546" cy="443546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4611911" y="10410154"/>
              <a:ext cx="510131" cy="510131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4633271" y="10431515"/>
              <a:ext cx="425955" cy="425955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4594320" y="9337077"/>
              <a:ext cx="527753" cy="527753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4615680" y="9358458"/>
              <a:ext cx="443546" cy="443546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4596833" y="9691443"/>
              <a:ext cx="525209" cy="525209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4618193" y="9712793"/>
              <a:ext cx="441033" cy="4410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156559" y="490384"/>
            <a:ext cx="307340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b="1" spc="-140" dirty="0">
                <a:latin typeface="Tahoma"/>
                <a:cs typeface="Tahoma"/>
              </a:rPr>
              <a:t>24</a:t>
            </a:r>
            <a:endParaRPr sz="195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313129" y="1010859"/>
            <a:ext cx="0" cy="655955"/>
          </a:xfrm>
          <a:custGeom>
            <a:avLst/>
            <a:gdLst/>
            <a:ahLst/>
            <a:cxnLst/>
            <a:rect l="l" t="t" r="r" b="b"/>
            <a:pathLst>
              <a:path h="655955">
                <a:moveTo>
                  <a:pt x="0" y="0"/>
                </a:moveTo>
                <a:lnTo>
                  <a:pt x="0" y="655582"/>
                </a:lnTo>
              </a:path>
            </a:pathLst>
          </a:custGeom>
          <a:ln w="16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69602" y="9145375"/>
            <a:ext cx="5334497" cy="216317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26772" y="0"/>
            <a:ext cx="3979250" cy="54532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-104" y="0"/>
            <a:ext cx="849630" cy="1039494"/>
            <a:chOff x="-104" y="0"/>
            <a:chExt cx="849630" cy="1039494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849356" cy="103933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1256"/>
              <a:ext cx="2540" cy="0"/>
            </a:xfrm>
            <a:custGeom>
              <a:avLst/>
              <a:gdLst/>
              <a:ahLst/>
              <a:cxnLst/>
              <a:rect l="l" t="t" r="r" b="b"/>
              <a:pathLst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  <a:path w="2540">
                  <a:moveTo>
                    <a:pt x="0" y="0"/>
                  </a:moveTo>
                  <a:lnTo>
                    <a:pt x="2513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8" y="62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8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8" y="188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84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8" y="62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28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8" y="188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84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8" y="62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28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8" y="188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84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28" y="62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8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28" y="188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84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28" y="62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28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28" y="188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884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28" y="62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28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28" y="188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84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28" y="62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28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28" y="188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884" y="628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-732" y="628"/>
                  </a:moveTo>
                  <a:lnTo>
                    <a:pt x="732" y="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933951" y="433150"/>
            <a:ext cx="9099550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25" dirty="0"/>
              <a:t>Режим</a:t>
            </a:r>
            <a:r>
              <a:rPr spc="-50" dirty="0"/>
              <a:t> </a:t>
            </a:r>
            <a:r>
              <a:rPr spc="50" dirty="0"/>
              <a:t>работы</a:t>
            </a:r>
            <a:r>
              <a:rPr spc="-55" dirty="0"/>
              <a:t> </a:t>
            </a:r>
            <a:r>
              <a:rPr spc="100" dirty="0"/>
              <a:t>офисов</a:t>
            </a:r>
            <a:r>
              <a:rPr spc="-70" dirty="0"/>
              <a:t> </a:t>
            </a:r>
            <a:r>
              <a:rPr spc="110" dirty="0"/>
              <a:t>Сбербанка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823881" y="2794292"/>
            <a:ext cx="16369665" cy="3343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7250" dirty="0">
                <a:latin typeface="Calibri"/>
                <a:cs typeface="Calibri"/>
              </a:rPr>
              <a:t>Все</a:t>
            </a:r>
            <a:r>
              <a:rPr sz="7250" spc="-10" dirty="0">
                <a:latin typeface="Calibri"/>
                <a:cs typeface="Calibri"/>
              </a:rPr>
              <a:t> </a:t>
            </a:r>
            <a:r>
              <a:rPr sz="7250" spc="-70" dirty="0">
                <a:latin typeface="Calibri"/>
                <a:cs typeface="Calibri"/>
              </a:rPr>
              <a:t>отделения</a:t>
            </a:r>
            <a:r>
              <a:rPr sz="7250" spc="-10" dirty="0">
                <a:latin typeface="Calibri"/>
                <a:cs typeface="Calibri"/>
              </a:rPr>
              <a:t> </a:t>
            </a:r>
            <a:r>
              <a:rPr sz="7250" spc="-25" dirty="0">
                <a:latin typeface="Calibri"/>
                <a:cs typeface="Calibri"/>
              </a:rPr>
              <a:t>банка</a:t>
            </a:r>
            <a:r>
              <a:rPr sz="7250" spc="-10" dirty="0">
                <a:latin typeface="Calibri"/>
                <a:cs typeface="Calibri"/>
              </a:rPr>
              <a:t> </a:t>
            </a:r>
            <a:r>
              <a:rPr sz="7250" spc="-15" dirty="0">
                <a:latin typeface="Calibri"/>
                <a:cs typeface="Calibri"/>
              </a:rPr>
              <a:t>работают</a:t>
            </a:r>
            <a:r>
              <a:rPr sz="7250" spc="-10" dirty="0">
                <a:latin typeface="Calibri"/>
                <a:cs typeface="Calibri"/>
              </a:rPr>
              <a:t> </a:t>
            </a:r>
            <a:r>
              <a:rPr sz="7250" dirty="0">
                <a:latin typeface="Calibri"/>
                <a:cs typeface="Calibri"/>
              </a:rPr>
              <a:t>в</a:t>
            </a:r>
            <a:r>
              <a:rPr sz="7250" spc="-10" dirty="0">
                <a:latin typeface="Calibri"/>
                <a:cs typeface="Calibri"/>
              </a:rPr>
              <a:t> </a:t>
            </a:r>
            <a:r>
              <a:rPr sz="7250" spc="5" dirty="0">
                <a:latin typeface="Calibri"/>
                <a:cs typeface="Calibri"/>
              </a:rPr>
              <a:t>штатном </a:t>
            </a:r>
            <a:r>
              <a:rPr sz="7250" spc="-1620" dirty="0">
                <a:latin typeface="Calibri"/>
                <a:cs typeface="Calibri"/>
              </a:rPr>
              <a:t> </a:t>
            </a:r>
            <a:r>
              <a:rPr sz="7250" spc="-20" dirty="0">
                <a:latin typeface="Calibri"/>
                <a:cs typeface="Calibri"/>
              </a:rPr>
              <a:t>режиме,</a:t>
            </a:r>
            <a:r>
              <a:rPr sz="7250" spc="-5" dirty="0">
                <a:latin typeface="Calibri"/>
                <a:cs typeface="Calibri"/>
              </a:rPr>
              <a:t> актуальный</a:t>
            </a:r>
            <a:r>
              <a:rPr sz="7250" spc="25" dirty="0">
                <a:latin typeface="Calibri"/>
                <a:cs typeface="Calibri"/>
              </a:rPr>
              <a:t> </a:t>
            </a:r>
            <a:r>
              <a:rPr sz="7250" spc="-25" dirty="0">
                <a:latin typeface="Calibri"/>
                <a:cs typeface="Calibri"/>
              </a:rPr>
              <a:t>режим</a:t>
            </a:r>
            <a:r>
              <a:rPr sz="7250" spc="-5" dirty="0">
                <a:latin typeface="Calibri"/>
                <a:cs typeface="Calibri"/>
              </a:rPr>
              <a:t> </a:t>
            </a:r>
            <a:r>
              <a:rPr sz="7250" spc="-15" dirty="0">
                <a:latin typeface="Calibri"/>
                <a:cs typeface="Calibri"/>
              </a:rPr>
              <a:t>можно</a:t>
            </a:r>
            <a:endParaRPr sz="7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7250" spc="-10" dirty="0">
                <a:latin typeface="Calibri"/>
                <a:cs typeface="Calibri"/>
              </a:rPr>
              <a:t>посмотреть</a:t>
            </a:r>
            <a:r>
              <a:rPr sz="7250" spc="-15" dirty="0">
                <a:latin typeface="Calibri"/>
                <a:cs typeface="Calibri"/>
              </a:rPr>
              <a:t> </a:t>
            </a:r>
            <a:r>
              <a:rPr sz="7250" dirty="0">
                <a:latin typeface="Calibri"/>
                <a:cs typeface="Calibri"/>
              </a:rPr>
              <a:t>на</a:t>
            </a:r>
            <a:r>
              <a:rPr sz="7250" spc="-5" dirty="0">
                <a:latin typeface="Calibri"/>
                <a:cs typeface="Calibri"/>
              </a:rPr>
              <a:t> </a:t>
            </a:r>
            <a:r>
              <a:rPr sz="7250" spc="-20" dirty="0">
                <a:latin typeface="Calibri"/>
                <a:cs typeface="Calibri"/>
              </a:rPr>
              <a:t>сайте</a:t>
            </a:r>
            <a:r>
              <a:rPr sz="7250" dirty="0">
                <a:latin typeface="Calibri"/>
                <a:cs typeface="Calibri"/>
              </a:rPr>
              <a:t> </a:t>
            </a:r>
            <a:r>
              <a:rPr sz="7250" spc="-15" dirty="0">
                <a:latin typeface="Calibri"/>
                <a:cs typeface="Calibri"/>
              </a:rPr>
              <a:t>Сбербанка.</a:t>
            </a:r>
            <a:endParaRPr sz="7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066281"/>
            <a:ext cx="11486561" cy="724226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614086" y="1711570"/>
            <a:ext cx="10912475" cy="1782445"/>
            <a:chOff x="1614086" y="1711570"/>
            <a:chExt cx="10912475" cy="178244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4086" y="1711570"/>
              <a:ext cx="10912233" cy="96750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4086" y="2525849"/>
              <a:ext cx="1810939" cy="96776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58853" y="2525849"/>
              <a:ext cx="997037" cy="96776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23545" y="2525849"/>
              <a:ext cx="3712347" cy="967761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0632" y="575479"/>
            <a:ext cx="1506550" cy="24878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043058" y="584275"/>
            <a:ext cx="5593861" cy="21486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65606" y="4838805"/>
            <a:ext cx="376951" cy="376951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2141610" y="4895348"/>
            <a:ext cx="4224020" cy="683895"/>
            <a:chOff x="2141610" y="4895348"/>
            <a:chExt cx="4224020" cy="683895"/>
          </a:xfrm>
        </p:grpSpPr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41610" y="4895348"/>
              <a:ext cx="4223955" cy="32292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41610" y="5255923"/>
              <a:ext cx="657404" cy="32317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89446" y="5254667"/>
              <a:ext cx="311613" cy="323173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141610" y="5832492"/>
            <a:ext cx="4405415" cy="26260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141610" y="6184314"/>
            <a:ext cx="3633187" cy="26260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141610" y="6536135"/>
            <a:ext cx="4332433" cy="26260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141610" y="6887957"/>
            <a:ext cx="2555838" cy="26260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434747" y="7980071"/>
            <a:ext cx="376951" cy="376951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8011274" y="7991903"/>
            <a:ext cx="3310254" cy="323215"/>
            <a:chOff x="8011274" y="7991903"/>
            <a:chExt cx="3310254" cy="323215"/>
          </a:xfrm>
        </p:grpSpPr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011274" y="7991903"/>
              <a:ext cx="3128595" cy="32292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009507" y="7991903"/>
              <a:ext cx="311613" cy="322922"/>
            </a:xfrm>
            <a:prstGeom prst="rect">
              <a:avLst/>
            </a:prstGeom>
          </p:spPr>
        </p:pic>
      </p:grpSp>
      <p:pic>
        <p:nvPicPr>
          <p:cNvPr id="23" name="object 2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011274" y="8597015"/>
            <a:ext cx="2835306" cy="262609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011274" y="8948837"/>
            <a:ext cx="4603629" cy="262609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011274" y="9300659"/>
            <a:ext cx="3672139" cy="262609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011274" y="9652229"/>
            <a:ext cx="1444982" cy="262861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011274" y="10004554"/>
            <a:ext cx="4479758" cy="262609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011274" y="10356375"/>
            <a:ext cx="2135537" cy="262609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3337657" y="4866291"/>
            <a:ext cx="321979" cy="321979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13886907" y="4895348"/>
            <a:ext cx="4744720" cy="683895"/>
            <a:chOff x="13886907" y="4895348"/>
            <a:chExt cx="4744720" cy="683895"/>
          </a:xfrm>
        </p:grpSpPr>
        <p:pic>
          <p:nvPicPr>
            <p:cNvPr id="31" name="object 3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3886907" y="4895348"/>
              <a:ext cx="1105306" cy="32292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4834313" y="4895348"/>
              <a:ext cx="213606" cy="32292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4941116" y="4895348"/>
              <a:ext cx="3690358" cy="32292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3886907" y="5255923"/>
              <a:ext cx="3241053" cy="32317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6998226" y="5254667"/>
              <a:ext cx="331717" cy="323173"/>
            </a:xfrm>
            <a:prstGeom prst="rect">
              <a:avLst/>
            </a:prstGeom>
          </p:spPr>
        </p:pic>
      </p:grpSp>
      <p:pic>
        <p:nvPicPr>
          <p:cNvPr id="36" name="object 36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3886907" y="5832492"/>
            <a:ext cx="4052232" cy="262609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3886907" y="6184314"/>
            <a:ext cx="4048777" cy="262609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3886907" y="6536135"/>
            <a:ext cx="3938832" cy="262609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3886907" y="6887957"/>
            <a:ext cx="4209610" cy="262609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3886907" y="7239779"/>
            <a:ext cx="947761" cy="262609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65606" y="7980071"/>
            <a:ext cx="376951" cy="376951"/>
          </a:xfrm>
          <a:prstGeom prst="rect">
            <a:avLst/>
          </a:prstGeom>
        </p:spPr>
      </p:pic>
      <p:grpSp>
        <p:nvGrpSpPr>
          <p:cNvPr id="42" name="object 42"/>
          <p:cNvGrpSpPr/>
          <p:nvPr/>
        </p:nvGrpSpPr>
        <p:grpSpPr>
          <a:xfrm>
            <a:off x="2141610" y="7991903"/>
            <a:ext cx="3338829" cy="323215"/>
            <a:chOff x="2141610" y="7991903"/>
            <a:chExt cx="3338829" cy="323215"/>
          </a:xfrm>
        </p:grpSpPr>
        <p:pic>
          <p:nvPicPr>
            <p:cNvPr id="43" name="object 4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141610" y="7991903"/>
              <a:ext cx="3158752" cy="32292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68743" y="7991903"/>
              <a:ext cx="311613" cy="322922"/>
            </a:xfrm>
            <a:prstGeom prst="rect">
              <a:avLst/>
            </a:prstGeom>
          </p:spPr>
        </p:pic>
      </p:grpSp>
      <p:pic>
        <p:nvPicPr>
          <p:cNvPr id="45" name="object 45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2134594" y="8597015"/>
            <a:ext cx="4353584" cy="262609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2134594" y="8948837"/>
            <a:ext cx="3545022" cy="262609"/>
          </a:xfrm>
          <a:prstGeom prst="rect">
            <a:avLst/>
          </a:prstGeom>
        </p:spPr>
      </p:pic>
      <p:grpSp>
        <p:nvGrpSpPr>
          <p:cNvPr id="47" name="object 47"/>
          <p:cNvGrpSpPr/>
          <p:nvPr/>
        </p:nvGrpSpPr>
        <p:grpSpPr>
          <a:xfrm>
            <a:off x="2134594" y="9300659"/>
            <a:ext cx="4010025" cy="262890"/>
            <a:chOff x="2134594" y="9300659"/>
            <a:chExt cx="4010025" cy="262890"/>
          </a:xfrm>
        </p:grpSpPr>
        <p:pic>
          <p:nvPicPr>
            <p:cNvPr id="48" name="object 4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134594" y="9300659"/>
              <a:ext cx="1565606" cy="26260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588372" y="9300659"/>
              <a:ext cx="366899" cy="262609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834647" y="9300659"/>
              <a:ext cx="2309563" cy="262609"/>
            </a:xfrm>
            <a:prstGeom prst="rect">
              <a:avLst/>
            </a:prstGeom>
          </p:spPr>
        </p:pic>
      </p:grpSp>
      <p:pic>
        <p:nvPicPr>
          <p:cNvPr id="51" name="object 51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134594" y="9652229"/>
            <a:ext cx="1483096" cy="262861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434747" y="4838805"/>
            <a:ext cx="376951" cy="376951"/>
          </a:xfrm>
          <a:prstGeom prst="rect">
            <a:avLst/>
          </a:prstGeom>
        </p:spPr>
      </p:pic>
      <p:grpSp>
        <p:nvGrpSpPr>
          <p:cNvPr id="53" name="object 53"/>
          <p:cNvGrpSpPr/>
          <p:nvPr/>
        </p:nvGrpSpPr>
        <p:grpSpPr>
          <a:xfrm>
            <a:off x="8011274" y="4895348"/>
            <a:ext cx="4140200" cy="685165"/>
            <a:chOff x="8011274" y="4895348"/>
            <a:chExt cx="4140200" cy="685165"/>
          </a:xfrm>
        </p:grpSpPr>
        <p:pic>
          <p:nvPicPr>
            <p:cNvPr id="54" name="object 5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011274" y="4895348"/>
              <a:ext cx="4139978" cy="322922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011274" y="5257180"/>
              <a:ext cx="306587" cy="323173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229906" y="5255923"/>
              <a:ext cx="2875828" cy="32317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980608" y="5254667"/>
              <a:ext cx="311613" cy="323173"/>
            </a:xfrm>
            <a:prstGeom prst="rect">
              <a:avLst/>
            </a:prstGeom>
          </p:spPr>
        </p:pic>
      </p:grpSp>
      <p:grpSp>
        <p:nvGrpSpPr>
          <p:cNvPr id="58" name="object 58"/>
          <p:cNvGrpSpPr/>
          <p:nvPr/>
        </p:nvGrpSpPr>
        <p:grpSpPr>
          <a:xfrm>
            <a:off x="8011274" y="5832492"/>
            <a:ext cx="4705985" cy="262890"/>
            <a:chOff x="8011274" y="5832492"/>
            <a:chExt cx="4705985" cy="262890"/>
          </a:xfrm>
        </p:grpSpPr>
        <p:pic>
          <p:nvPicPr>
            <p:cNvPr id="59" name="object 5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011274" y="5832492"/>
              <a:ext cx="2140981" cy="262609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0102310" y="5832492"/>
              <a:ext cx="2614475" cy="262609"/>
            </a:xfrm>
            <a:prstGeom prst="rect">
              <a:avLst/>
            </a:prstGeom>
          </p:spPr>
        </p:pic>
      </p:grpSp>
      <p:grpSp>
        <p:nvGrpSpPr>
          <p:cNvPr id="61" name="object 61"/>
          <p:cNvGrpSpPr/>
          <p:nvPr/>
        </p:nvGrpSpPr>
        <p:grpSpPr>
          <a:xfrm>
            <a:off x="8011274" y="6184314"/>
            <a:ext cx="4445635" cy="262890"/>
            <a:chOff x="8011274" y="6184314"/>
            <a:chExt cx="4445635" cy="262890"/>
          </a:xfrm>
        </p:grpSpPr>
        <p:pic>
          <p:nvPicPr>
            <p:cNvPr id="62" name="object 6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011274" y="6184314"/>
              <a:ext cx="796426" cy="262609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737744" y="6184314"/>
              <a:ext cx="3718839" cy="262609"/>
            </a:xfrm>
            <a:prstGeom prst="rect">
              <a:avLst/>
            </a:prstGeom>
          </p:spPr>
        </p:pic>
      </p:grpSp>
      <p:pic>
        <p:nvPicPr>
          <p:cNvPr id="64" name="object 64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8011274" y="6536135"/>
            <a:ext cx="4160082" cy="262609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8011274" y="6887957"/>
            <a:ext cx="1868634" cy="262609"/>
          </a:xfrm>
          <a:prstGeom prst="rect">
            <a:avLst/>
          </a:prstGeom>
        </p:spPr>
      </p:pic>
      <p:grpSp>
        <p:nvGrpSpPr>
          <p:cNvPr id="72" name="object 23"/>
          <p:cNvGrpSpPr/>
          <p:nvPr/>
        </p:nvGrpSpPr>
        <p:grpSpPr>
          <a:xfrm>
            <a:off x="17049522" y="8321676"/>
            <a:ext cx="3365727" cy="3200400"/>
            <a:chOff x="17107332" y="8446234"/>
            <a:chExt cx="2997200" cy="2862580"/>
          </a:xfrm>
        </p:grpSpPr>
        <p:sp>
          <p:nvSpPr>
            <p:cNvPr id="73" name="object 24"/>
            <p:cNvSpPr/>
            <p:nvPr/>
          </p:nvSpPr>
          <p:spPr>
            <a:xfrm>
              <a:off x="17107332" y="8446234"/>
              <a:ext cx="2997200" cy="2862580"/>
            </a:xfrm>
            <a:prstGeom prst="roundRect">
              <a:avLst/>
            </a:prstGeom>
            <a:solidFill>
              <a:srgbClr val="0F7E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2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8005734" y="10014605"/>
              <a:ext cx="1564350" cy="264117"/>
            </a:xfrm>
            <a:prstGeom prst="roundRect">
              <a:avLst/>
            </a:prstGeom>
          </p:spPr>
        </p:pic>
        <p:pic>
          <p:nvPicPr>
            <p:cNvPr id="75" name="object 2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8260805" y="10358134"/>
              <a:ext cx="988367" cy="263866"/>
            </a:xfrm>
            <a:prstGeom prst="roundRect">
              <a:avLst/>
            </a:prstGeom>
          </p:spPr>
        </p:pic>
        <p:pic>
          <p:nvPicPr>
            <p:cNvPr id="76" name="object 27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8494515" y="9357201"/>
              <a:ext cx="419673" cy="419673"/>
            </a:xfrm>
            <a:prstGeom prst="round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30315" y="3502719"/>
            <a:ext cx="14973784" cy="779033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70632" y="575479"/>
            <a:ext cx="1506550" cy="24878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005735" y="10014605"/>
            <a:ext cx="1564350" cy="26411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260804" y="10358135"/>
            <a:ext cx="988367" cy="26386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494516" y="9357201"/>
            <a:ext cx="419673" cy="41967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043058" y="584275"/>
            <a:ext cx="5593861" cy="214862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614086" y="3133203"/>
            <a:ext cx="15679419" cy="4393565"/>
            <a:chOff x="1614086" y="3133203"/>
            <a:chExt cx="15679419" cy="4393565"/>
          </a:xfrm>
        </p:grpSpPr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14086" y="3133203"/>
              <a:ext cx="4593472" cy="107556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63169" y="3133203"/>
              <a:ext cx="6588804" cy="107556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14086" y="4239033"/>
              <a:ext cx="6987850" cy="107577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90954" y="4239033"/>
              <a:ext cx="1950411" cy="107577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869856" y="4239033"/>
              <a:ext cx="5119739" cy="107577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737771" y="4239033"/>
              <a:ext cx="2555419" cy="107577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15343" y="5344968"/>
              <a:ext cx="2003918" cy="107556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85240" y="5344968"/>
              <a:ext cx="1106353" cy="107556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22809" y="5344968"/>
              <a:ext cx="11611164" cy="107556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14086" y="6450484"/>
              <a:ext cx="9795408" cy="1075778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12097" y="9863364"/>
            <a:ext cx="6184314" cy="327948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1357655" y="3066503"/>
            <a:ext cx="4550410" cy="1175385"/>
          </a:xfrm>
          <a:custGeom>
            <a:avLst/>
            <a:gdLst/>
            <a:ahLst/>
            <a:cxnLst/>
            <a:rect l="l" t="t" r="r" b="b"/>
            <a:pathLst>
              <a:path w="4550410" h="1175385">
                <a:moveTo>
                  <a:pt x="0" y="157063"/>
                </a:moveTo>
                <a:lnTo>
                  <a:pt x="8011" y="107436"/>
                </a:lnTo>
                <a:lnTo>
                  <a:pt x="30316" y="64323"/>
                </a:lnTo>
                <a:lnTo>
                  <a:pt x="64323" y="30316"/>
                </a:lnTo>
                <a:lnTo>
                  <a:pt x="107436" y="8011"/>
                </a:lnTo>
                <a:lnTo>
                  <a:pt x="157063" y="0"/>
                </a:lnTo>
                <a:lnTo>
                  <a:pt x="4392745" y="0"/>
                </a:lnTo>
                <a:lnTo>
                  <a:pt x="4442372" y="8011"/>
                </a:lnTo>
                <a:lnTo>
                  <a:pt x="4485486" y="30316"/>
                </a:lnTo>
                <a:lnTo>
                  <a:pt x="4519492" y="64323"/>
                </a:lnTo>
                <a:lnTo>
                  <a:pt x="4541797" y="107436"/>
                </a:lnTo>
                <a:lnTo>
                  <a:pt x="4549809" y="157063"/>
                </a:lnTo>
                <a:lnTo>
                  <a:pt x="4549809" y="1017770"/>
                </a:lnTo>
                <a:lnTo>
                  <a:pt x="4541797" y="1067397"/>
                </a:lnTo>
                <a:lnTo>
                  <a:pt x="4519492" y="1110510"/>
                </a:lnTo>
                <a:lnTo>
                  <a:pt x="4485486" y="1144516"/>
                </a:lnTo>
                <a:lnTo>
                  <a:pt x="4442372" y="1166821"/>
                </a:lnTo>
                <a:lnTo>
                  <a:pt x="4392745" y="1174833"/>
                </a:lnTo>
                <a:lnTo>
                  <a:pt x="157063" y="1174833"/>
                </a:lnTo>
                <a:lnTo>
                  <a:pt x="107436" y="1166821"/>
                </a:lnTo>
                <a:lnTo>
                  <a:pt x="64323" y="1144516"/>
                </a:lnTo>
                <a:lnTo>
                  <a:pt x="30316" y="1110510"/>
                </a:lnTo>
                <a:lnTo>
                  <a:pt x="8011" y="1067397"/>
                </a:lnTo>
                <a:lnTo>
                  <a:pt x="0" y="1017770"/>
                </a:lnTo>
                <a:lnTo>
                  <a:pt x="0" y="157063"/>
                </a:lnTo>
                <a:close/>
              </a:path>
            </a:pathLst>
          </a:custGeom>
          <a:ln w="41464">
            <a:solidFill>
              <a:srgbClr val="0F7E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51372" y="5455122"/>
            <a:ext cx="5946140" cy="1175385"/>
          </a:xfrm>
          <a:custGeom>
            <a:avLst/>
            <a:gdLst/>
            <a:ahLst/>
            <a:cxnLst/>
            <a:rect l="l" t="t" r="r" b="b"/>
            <a:pathLst>
              <a:path w="5946140" h="1175384">
                <a:moveTo>
                  <a:pt x="0" y="157063"/>
                </a:moveTo>
                <a:lnTo>
                  <a:pt x="8011" y="107436"/>
                </a:lnTo>
                <a:lnTo>
                  <a:pt x="30316" y="64323"/>
                </a:lnTo>
                <a:lnTo>
                  <a:pt x="64323" y="30316"/>
                </a:lnTo>
                <a:lnTo>
                  <a:pt x="107436" y="8011"/>
                </a:lnTo>
                <a:lnTo>
                  <a:pt x="157063" y="0"/>
                </a:lnTo>
                <a:lnTo>
                  <a:pt x="5788724" y="0"/>
                </a:lnTo>
                <a:lnTo>
                  <a:pt x="5838351" y="8011"/>
                </a:lnTo>
                <a:lnTo>
                  <a:pt x="5881464" y="30316"/>
                </a:lnTo>
                <a:lnTo>
                  <a:pt x="5915470" y="64323"/>
                </a:lnTo>
                <a:lnTo>
                  <a:pt x="5937776" y="107436"/>
                </a:lnTo>
                <a:lnTo>
                  <a:pt x="5945787" y="157063"/>
                </a:lnTo>
                <a:lnTo>
                  <a:pt x="5945787" y="1017770"/>
                </a:lnTo>
                <a:lnTo>
                  <a:pt x="5937776" y="1067397"/>
                </a:lnTo>
                <a:lnTo>
                  <a:pt x="5915470" y="1110510"/>
                </a:lnTo>
                <a:lnTo>
                  <a:pt x="5881464" y="1144516"/>
                </a:lnTo>
                <a:lnTo>
                  <a:pt x="5838351" y="1166821"/>
                </a:lnTo>
                <a:lnTo>
                  <a:pt x="5788724" y="1174833"/>
                </a:lnTo>
                <a:lnTo>
                  <a:pt x="157063" y="1174833"/>
                </a:lnTo>
                <a:lnTo>
                  <a:pt x="107436" y="1166821"/>
                </a:lnTo>
                <a:lnTo>
                  <a:pt x="64323" y="1144516"/>
                </a:lnTo>
                <a:lnTo>
                  <a:pt x="30316" y="1110510"/>
                </a:lnTo>
                <a:lnTo>
                  <a:pt x="8011" y="1067397"/>
                </a:lnTo>
                <a:lnTo>
                  <a:pt x="0" y="1017770"/>
                </a:lnTo>
                <a:lnTo>
                  <a:pt x="0" y="157063"/>
                </a:lnTo>
                <a:close/>
              </a:path>
            </a:pathLst>
          </a:custGeom>
          <a:ln w="41464">
            <a:solidFill>
              <a:srgbClr val="0F7E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003316" y="4271493"/>
            <a:ext cx="8849995" cy="1174115"/>
          </a:xfrm>
          <a:custGeom>
            <a:avLst/>
            <a:gdLst/>
            <a:ahLst/>
            <a:cxnLst/>
            <a:rect l="l" t="t" r="r" b="b"/>
            <a:pathLst>
              <a:path w="8849994" h="1174114">
                <a:moveTo>
                  <a:pt x="0" y="156958"/>
                </a:moveTo>
                <a:lnTo>
                  <a:pt x="8000" y="107342"/>
                </a:lnTo>
                <a:lnTo>
                  <a:pt x="30280" y="64255"/>
                </a:lnTo>
                <a:lnTo>
                  <a:pt x="64255" y="30280"/>
                </a:lnTo>
                <a:lnTo>
                  <a:pt x="107342" y="8000"/>
                </a:lnTo>
                <a:lnTo>
                  <a:pt x="156958" y="0"/>
                </a:lnTo>
                <a:lnTo>
                  <a:pt x="8692614" y="0"/>
                </a:lnTo>
                <a:lnTo>
                  <a:pt x="8742230" y="8000"/>
                </a:lnTo>
                <a:lnTo>
                  <a:pt x="8785318" y="30280"/>
                </a:lnTo>
                <a:lnTo>
                  <a:pt x="8819293" y="64255"/>
                </a:lnTo>
                <a:lnTo>
                  <a:pt x="8841572" y="107342"/>
                </a:lnTo>
                <a:lnTo>
                  <a:pt x="8849573" y="156958"/>
                </a:lnTo>
                <a:lnTo>
                  <a:pt x="8849573" y="1016618"/>
                </a:lnTo>
                <a:lnTo>
                  <a:pt x="8841572" y="1066234"/>
                </a:lnTo>
                <a:lnTo>
                  <a:pt x="8819293" y="1109321"/>
                </a:lnTo>
                <a:lnTo>
                  <a:pt x="8785318" y="1143296"/>
                </a:lnTo>
                <a:lnTo>
                  <a:pt x="8742230" y="1165576"/>
                </a:lnTo>
                <a:lnTo>
                  <a:pt x="8692614" y="1173576"/>
                </a:lnTo>
                <a:lnTo>
                  <a:pt x="156958" y="1173576"/>
                </a:lnTo>
                <a:lnTo>
                  <a:pt x="107342" y="1165576"/>
                </a:lnTo>
                <a:lnTo>
                  <a:pt x="64255" y="1143296"/>
                </a:lnTo>
                <a:lnTo>
                  <a:pt x="30280" y="1109321"/>
                </a:lnTo>
                <a:lnTo>
                  <a:pt x="8000" y="1066234"/>
                </a:lnTo>
                <a:lnTo>
                  <a:pt x="0" y="1016618"/>
                </a:lnTo>
                <a:lnTo>
                  <a:pt x="0" y="156958"/>
                </a:lnTo>
                <a:close/>
              </a:path>
            </a:pathLst>
          </a:custGeom>
          <a:ln w="41464">
            <a:solidFill>
              <a:srgbClr val="0F7E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3"/>
          <p:cNvGrpSpPr/>
          <p:nvPr/>
        </p:nvGrpSpPr>
        <p:grpSpPr>
          <a:xfrm>
            <a:off x="17049522" y="8321676"/>
            <a:ext cx="3365727" cy="3200400"/>
            <a:chOff x="17107332" y="8446234"/>
            <a:chExt cx="2997200" cy="2862580"/>
          </a:xfrm>
        </p:grpSpPr>
        <p:sp>
          <p:nvSpPr>
            <p:cNvPr id="30" name="object 24"/>
            <p:cNvSpPr/>
            <p:nvPr/>
          </p:nvSpPr>
          <p:spPr>
            <a:xfrm>
              <a:off x="17107332" y="8446234"/>
              <a:ext cx="2997200" cy="2862580"/>
            </a:xfrm>
            <a:prstGeom prst="roundRect">
              <a:avLst/>
            </a:prstGeom>
            <a:solidFill>
              <a:srgbClr val="0F7E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005734" y="10014605"/>
              <a:ext cx="1564350" cy="264117"/>
            </a:xfrm>
            <a:prstGeom prst="roundRect">
              <a:avLst/>
            </a:prstGeom>
          </p:spPr>
        </p:pic>
        <p:pic>
          <p:nvPicPr>
            <p:cNvPr id="32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260805" y="10358134"/>
              <a:ext cx="988367" cy="263866"/>
            </a:xfrm>
            <a:prstGeom prst="roundRect">
              <a:avLst/>
            </a:prstGeom>
          </p:spPr>
        </p:pic>
        <p:pic>
          <p:nvPicPr>
            <p:cNvPr id="33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494515" y="9357201"/>
              <a:ext cx="419673" cy="419673"/>
            </a:xfrm>
            <a:prstGeom prst="round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37400" y="0"/>
            <a:ext cx="9066699" cy="71142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614086" y="1797013"/>
            <a:ext cx="9737725" cy="2885440"/>
            <a:chOff x="1614086" y="1797013"/>
            <a:chExt cx="9737725" cy="28854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4086" y="1797013"/>
              <a:ext cx="8999516" cy="107556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40005" y="1797013"/>
              <a:ext cx="716208" cy="107556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14086" y="2701802"/>
              <a:ext cx="8937633" cy="107577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14086" y="3606172"/>
              <a:ext cx="9737190" cy="1075778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0632" y="575479"/>
            <a:ext cx="1506550" cy="24878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005735" y="10014605"/>
            <a:ext cx="1564350" cy="26411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260804" y="10358135"/>
            <a:ext cx="988367" cy="26386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8525991" y="9388677"/>
            <a:ext cx="356722" cy="35672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043058" y="584275"/>
            <a:ext cx="5593861" cy="21486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12097" y="9863364"/>
            <a:ext cx="4284372" cy="32794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12097" y="6038559"/>
            <a:ext cx="2866404" cy="31538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476945" y="6038559"/>
            <a:ext cx="3854856" cy="31538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612097" y="6607233"/>
            <a:ext cx="5171360" cy="26260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12097" y="6959264"/>
            <a:ext cx="1641101" cy="26260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476945" y="6607233"/>
            <a:ext cx="5118692" cy="26260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476945" y="6959264"/>
            <a:ext cx="5121310" cy="26260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476945" y="7311086"/>
            <a:ext cx="4747290" cy="26260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476945" y="7662908"/>
            <a:ext cx="4981314" cy="26260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476945" y="8014730"/>
            <a:ext cx="2135327" cy="26260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078075" cy="83767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74504" y="1073056"/>
              <a:ext cx="8129594" cy="1023549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4086" y="3133203"/>
              <a:ext cx="4116628" cy="107556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88209" y="3133203"/>
              <a:ext cx="6588804" cy="107556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14086" y="4239033"/>
              <a:ext cx="11234841" cy="107577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4086" y="5344968"/>
              <a:ext cx="4614414" cy="107556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68410" y="5344968"/>
              <a:ext cx="2003918" cy="107556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38307" y="5344968"/>
              <a:ext cx="1106353" cy="107556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75876" y="5344968"/>
              <a:ext cx="3592874" cy="107556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14086" y="6450484"/>
              <a:ext cx="8693138" cy="107577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70632" y="451085"/>
              <a:ext cx="1506550" cy="49757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043058" y="584275"/>
              <a:ext cx="5593861" cy="21486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12097" y="9863364"/>
              <a:ext cx="6184314" cy="32794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357655" y="3066503"/>
              <a:ext cx="10220960" cy="3580129"/>
            </a:xfrm>
            <a:custGeom>
              <a:avLst/>
              <a:gdLst/>
              <a:ahLst/>
              <a:cxnLst/>
              <a:rect l="l" t="t" r="r" b="b"/>
              <a:pathLst>
                <a:path w="10220960" h="3580129">
                  <a:moveTo>
                    <a:pt x="0" y="157063"/>
                  </a:moveTo>
                  <a:lnTo>
                    <a:pt x="8011" y="107436"/>
                  </a:lnTo>
                  <a:lnTo>
                    <a:pt x="30316" y="64323"/>
                  </a:lnTo>
                  <a:lnTo>
                    <a:pt x="64323" y="30316"/>
                  </a:lnTo>
                  <a:lnTo>
                    <a:pt x="107436" y="8011"/>
                  </a:lnTo>
                  <a:lnTo>
                    <a:pt x="157063" y="0"/>
                  </a:lnTo>
                  <a:lnTo>
                    <a:pt x="3877578" y="0"/>
                  </a:lnTo>
                  <a:lnTo>
                    <a:pt x="3927205" y="8011"/>
                  </a:lnTo>
                  <a:lnTo>
                    <a:pt x="3970318" y="30316"/>
                  </a:lnTo>
                  <a:lnTo>
                    <a:pt x="4004324" y="64323"/>
                  </a:lnTo>
                  <a:lnTo>
                    <a:pt x="4026630" y="107436"/>
                  </a:lnTo>
                  <a:lnTo>
                    <a:pt x="4034641" y="157063"/>
                  </a:lnTo>
                  <a:lnTo>
                    <a:pt x="4034641" y="1017770"/>
                  </a:lnTo>
                  <a:lnTo>
                    <a:pt x="4026630" y="1067397"/>
                  </a:lnTo>
                  <a:lnTo>
                    <a:pt x="4004324" y="1110510"/>
                  </a:lnTo>
                  <a:lnTo>
                    <a:pt x="3970318" y="1144516"/>
                  </a:lnTo>
                  <a:lnTo>
                    <a:pt x="3927205" y="1166821"/>
                  </a:lnTo>
                  <a:lnTo>
                    <a:pt x="3877578" y="1174833"/>
                  </a:lnTo>
                  <a:lnTo>
                    <a:pt x="157063" y="1174833"/>
                  </a:lnTo>
                  <a:lnTo>
                    <a:pt x="107436" y="1166821"/>
                  </a:lnTo>
                  <a:lnTo>
                    <a:pt x="64323" y="1144516"/>
                  </a:lnTo>
                  <a:lnTo>
                    <a:pt x="30316" y="1110510"/>
                  </a:lnTo>
                  <a:lnTo>
                    <a:pt x="8011" y="1067397"/>
                  </a:lnTo>
                  <a:lnTo>
                    <a:pt x="0" y="1017770"/>
                  </a:lnTo>
                  <a:lnTo>
                    <a:pt x="0" y="157063"/>
                  </a:lnTo>
                  <a:close/>
                </a:path>
                <a:path w="10220960" h="3580129">
                  <a:moveTo>
                    <a:pt x="4206782" y="2562016"/>
                  </a:moveTo>
                  <a:lnTo>
                    <a:pt x="4214794" y="2512389"/>
                  </a:lnTo>
                  <a:lnTo>
                    <a:pt x="4237099" y="2469276"/>
                  </a:lnTo>
                  <a:lnTo>
                    <a:pt x="4271105" y="2435269"/>
                  </a:lnTo>
                  <a:lnTo>
                    <a:pt x="4314219" y="2412964"/>
                  </a:lnTo>
                  <a:lnTo>
                    <a:pt x="4363846" y="2404952"/>
                  </a:lnTo>
                  <a:lnTo>
                    <a:pt x="10063358" y="2404952"/>
                  </a:lnTo>
                  <a:lnTo>
                    <a:pt x="10112985" y="2412964"/>
                  </a:lnTo>
                  <a:lnTo>
                    <a:pt x="10156098" y="2435269"/>
                  </a:lnTo>
                  <a:lnTo>
                    <a:pt x="10190104" y="2469276"/>
                  </a:lnTo>
                  <a:lnTo>
                    <a:pt x="10212410" y="2512389"/>
                  </a:lnTo>
                  <a:lnTo>
                    <a:pt x="10220421" y="2562016"/>
                  </a:lnTo>
                  <a:lnTo>
                    <a:pt x="10220421" y="3422723"/>
                  </a:lnTo>
                  <a:lnTo>
                    <a:pt x="10212410" y="3472349"/>
                  </a:lnTo>
                  <a:lnTo>
                    <a:pt x="10190104" y="3515463"/>
                  </a:lnTo>
                  <a:lnTo>
                    <a:pt x="10156098" y="3549469"/>
                  </a:lnTo>
                  <a:lnTo>
                    <a:pt x="10112985" y="3571774"/>
                  </a:lnTo>
                  <a:lnTo>
                    <a:pt x="10063358" y="3579786"/>
                  </a:lnTo>
                  <a:lnTo>
                    <a:pt x="4363846" y="3579786"/>
                  </a:lnTo>
                  <a:lnTo>
                    <a:pt x="4314219" y="3571774"/>
                  </a:lnTo>
                  <a:lnTo>
                    <a:pt x="4271105" y="3549469"/>
                  </a:lnTo>
                  <a:lnTo>
                    <a:pt x="4237099" y="3515463"/>
                  </a:lnTo>
                  <a:lnTo>
                    <a:pt x="4214794" y="3472349"/>
                  </a:lnTo>
                  <a:lnTo>
                    <a:pt x="4206782" y="3422723"/>
                  </a:lnTo>
                  <a:lnTo>
                    <a:pt x="4206782" y="2562016"/>
                  </a:lnTo>
                  <a:close/>
                </a:path>
              </a:pathLst>
            </a:custGeom>
            <a:ln w="41464">
              <a:solidFill>
                <a:srgbClr val="0F7E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18379" y="0"/>
            <a:ext cx="18686145" cy="11308715"/>
            <a:chOff x="1418379" y="0"/>
            <a:chExt cx="18686145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8379" y="3466475"/>
              <a:ext cx="9615217" cy="78420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91091" y="0"/>
              <a:ext cx="9513008" cy="741966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4087" y="1711570"/>
              <a:ext cx="8676489" cy="96750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14087" y="2525849"/>
              <a:ext cx="8183834" cy="96776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70632" y="575479"/>
              <a:ext cx="1506550" cy="2487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352368" y="6029973"/>
              <a:ext cx="3910666" cy="32292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352368" y="6656237"/>
              <a:ext cx="502602" cy="26260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792145" y="6656237"/>
              <a:ext cx="549847" cy="26260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267419" y="6656237"/>
              <a:ext cx="278944" cy="26260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453382" y="6656237"/>
              <a:ext cx="2599606" cy="26260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002832" y="6656237"/>
              <a:ext cx="673801" cy="26260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603442" y="6656237"/>
              <a:ext cx="278944" cy="26260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352368" y="7008059"/>
              <a:ext cx="1523513" cy="26260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12830" y="6029973"/>
              <a:ext cx="2844730" cy="32292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12830" y="6656237"/>
              <a:ext cx="4383217" cy="26260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12830" y="7008059"/>
              <a:ext cx="4237357" cy="26260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12830" y="7359880"/>
              <a:ext cx="4431278" cy="26260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12830" y="7711702"/>
              <a:ext cx="2859808" cy="26260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476945" y="6029973"/>
              <a:ext cx="1836279" cy="32292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476945" y="6656237"/>
              <a:ext cx="4891474" cy="26260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476945" y="7008059"/>
              <a:ext cx="2821589" cy="26260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180946" y="7008059"/>
              <a:ext cx="367402" cy="26260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427535" y="7008059"/>
              <a:ext cx="1087715" cy="26260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476945" y="7359880"/>
              <a:ext cx="2380765" cy="26260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738656" y="7359880"/>
              <a:ext cx="366899" cy="26260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984931" y="7359880"/>
              <a:ext cx="1085097" cy="26260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612097" y="9243907"/>
              <a:ext cx="13727226" cy="30281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612097" y="9648250"/>
              <a:ext cx="14350557" cy="30306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612097" y="10053306"/>
              <a:ext cx="9639915" cy="30281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434747" y="4935556"/>
              <a:ext cx="669717" cy="66971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3310170" y="4935556"/>
              <a:ext cx="669717" cy="66971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570632" y="4935556"/>
              <a:ext cx="670974" cy="66971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3352368" y="2257208"/>
              <a:ext cx="3269638" cy="36689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6449970" y="2257208"/>
              <a:ext cx="520193" cy="36689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3352368" y="2714577"/>
              <a:ext cx="3946790" cy="36689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3352368" y="3171945"/>
              <a:ext cx="3387017" cy="36689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3043058" y="584275"/>
              <a:ext cx="5593861" cy="214862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7107332" y="8446234"/>
              <a:ext cx="2997200" cy="2862580"/>
            </a:xfrm>
            <a:custGeom>
              <a:avLst/>
              <a:gdLst/>
              <a:ahLst/>
              <a:cxnLst/>
              <a:rect l="l" t="t" r="r" b="b"/>
              <a:pathLst>
                <a:path w="2997200" h="2862579">
                  <a:moveTo>
                    <a:pt x="2883681" y="0"/>
                  </a:moveTo>
                  <a:lnTo>
                    <a:pt x="508885" y="0"/>
                  </a:lnTo>
                  <a:lnTo>
                    <a:pt x="459877" y="2329"/>
                  </a:lnTo>
                  <a:lnTo>
                    <a:pt x="412188" y="9176"/>
                  </a:lnTo>
                  <a:lnTo>
                    <a:pt x="366029" y="20326"/>
                  </a:lnTo>
                  <a:lnTo>
                    <a:pt x="321614" y="35567"/>
                  </a:lnTo>
                  <a:lnTo>
                    <a:pt x="279157" y="54686"/>
                  </a:lnTo>
                  <a:lnTo>
                    <a:pt x="238871" y="77468"/>
                  </a:lnTo>
                  <a:lnTo>
                    <a:pt x="200969" y="103700"/>
                  </a:lnTo>
                  <a:lnTo>
                    <a:pt x="165664" y="133170"/>
                  </a:lnTo>
                  <a:lnTo>
                    <a:pt x="133170" y="165664"/>
                  </a:lnTo>
                  <a:lnTo>
                    <a:pt x="103700" y="200969"/>
                  </a:lnTo>
                  <a:lnTo>
                    <a:pt x="77468" y="238871"/>
                  </a:lnTo>
                  <a:lnTo>
                    <a:pt x="54686" y="279157"/>
                  </a:lnTo>
                  <a:lnTo>
                    <a:pt x="35567" y="321614"/>
                  </a:lnTo>
                  <a:lnTo>
                    <a:pt x="20326" y="366029"/>
                  </a:lnTo>
                  <a:lnTo>
                    <a:pt x="9176" y="412188"/>
                  </a:lnTo>
                  <a:lnTo>
                    <a:pt x="2329" y="459877"/>
                  </a:lnTo>
                  <a:lnTo>
                    <a:pt x="0" y="508885"/>
                  </a:lnTo>
                  <a:lnTo>
                    <a:pt x="0" y="2862318"/>
                  </a:lnTo>
                  <a:lnTo>
                    <a:pt x="2996767" y="13135"/>
                  </a:lnTo>
                  <a:lnTo>
                    <a:pt x="2980378" y="9176"/>
                  </a:lnTo>
                  <a:lnTo>
                    <a:pt x="2932689" y="2329"/>
                  </a:lnTo>
                  <a:lnTo>
                    <a:pt x="2883681" y="0"/>
                  </a:lnTo>
                  <a:close/>
                </a:path>
              </a:pathLst>
            </a:custGeom>
            <a:solidFill>
              <a:srgbClr val="0F7E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8005734" y="10014605"/>
              <a:ext cx="1564350" cy="26411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8260805" y="10358135"/>
              <a:ext cx="988367" cy="26386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8494515" y="9357201"/>
              <a:ext cx="419673" cy="419673"/>
            </a:xfrm>
            <a:prstGeom prst="rect">
              <a:avLst/>
            </a:prstGeom>
          </p:spPr>
        </p:pic>
      </p:grpSp>
      <p:grpSp>
        <p:nvGrpSpPr>
          <p:cNvPr id="44" name="object 23"/>
          <p:cNvGrpSpPr/>
          <p:nvPr/>
        </p:nvGrpSpPr>
        <p:grpSpPr>
          <a:xfrm>
            <a:off x="17049522" y="8321676"/>
            <a:ext cx="3365727" cy="3200400"/>
            <a:chOff x="17107332" y="8446234"/>
            <a:chExt cx="2997200" cy="2862580"/>
          </a:xfrm>
        </p:grpSpPr>
        <p:sp>
          <p:nvSpPr>
            <p:cNvPr id="45" name="object 24"/>
            <p:cNvSpPr/>
            <p:nvPr/>
          </p:nvSpPr>
          <p:spPr>
            <a:xfrm>
              <a:off x="17107332" y="8446234"/>
              <a:ext cx="2997200" cy="2862580"/>
            </a:xfrm>
            <a:prstGeom prst="roundRect">
              <a:avLst/>
            </a:prstGeom>
            <a:solidFill>
              <a:srgbClr val="0F7E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2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8005734" y="10014605"/>
              <a:ext cx="1564350" cy="264117"/>
            </a:xfrm>
            <a:prstGeom prst="roundRect">
              <a:avLst/>
            </a:prstGeom>
          </p:spPr>
        </p:pic>
        <p:pic>
          <p:nvPicPr>
            <p:cNvPr id="47" name="object 2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8260805" y="10358134"/>
              <a:ext cx="988367" cy="263866"/>
            </a:xfrm>
            <a:prstGeom prst="roundRect">
              <a:avLst/>
            </a:prstGeom>
          </p:spPr>
        </p:pic>
        <p:pic>
          <p:nvPicPr>
            <p:cNvPr id="48" name="object 2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8494515" y="9357201"/>
              <a:ext cx="419673" cy="419673"/>
            </a:xfrm>
            <a:prstGeom prst="round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066281"/>
            <a:ext cx="11486561" cy="724226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614086" y="1711570"/>
            <a:ext cx="8369934" cy="1782445"/>
            <a:chOff x="1614086" y="1711570"/>
            <a:chExt cx="8369934" cy="178244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4086" y="1711570"/>
              <a:ext cx="8369588" cy="96750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4086" y="2525849"/>
              <a:ext cx="2742743" cy="96776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65010" y="2525849"/>
              <a:ext cx="643331" cy="96776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6675" y="2525849"/>
              <a:ext cx="1777746" cy="967761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0632" y="575479"/>
            <a:ext cx="1506550" cy="24878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12097" y="9863364"/>
            <a:ext cx="6885863" cy="327948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1593249" y="6307661"/>
            <a:ext cx="10895965" cy="680085"/>
            <a:chOff x="1593249" y="6307661"/>
            <a:chExt cx="10895965" cy="680085"/>
          </a:xfrm>
        </p:grpSpPr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93249" y="6307661"/>
              <a:ext cx="208580" cy="3279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13347" y="6357921"/>
              <a:ext cx="8896273" cy="26260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95593" y="6357921"/>
              <a:ext cx="366899" cy="26260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840612" y="6357921"/>
              <a:ext cx="1648431" cy="26260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93249" y="6659483"/>
              <a:ext cx="208580" cy="32794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13347" y="6709743"/>
              <a:ext cx="3822396" cy="26260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16271" y="6709743"/>
              <a:ext cx="367402" cy="26260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62861" y="6709743"/>
              <a:ext cx="1723193" cy="262609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1612097" y="4079101"/>
            <a:ext cx="10344785" cy="367665"/>
            <a:chOff x="1612097" y="4079101"/>
            <a:chExt cx="10344785" cy="367665"/>
          </a:xfrm>
        </p:grpSpPr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12097" y="4079101"/>
              <a:ext cx="6629431" cy="36715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079858" y="4079101"/>
              <a:ext cx="2260978" cy="36715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079230" y="4395258"/>
              <a:ext cx="2087245" cy="15240"/>
            </a:xfrm>
            <a:custGeom>
              <a:avLst/>
              <a:gdLst/>
              <a:ahLst/>
              <a:cxnLst/>
              <a:rect l="l" t="t" r="r" b="b"/>
              <a:pathLst>
                <a:path w="2087245" h="15239">
                  <a:moveTo>
                    <a:pt x="2087056" y="0"/>
                  </a:moveTo>
                  <a:lnTo>
                    <a:pt x="0" y="0"/>
                  </a:lnTo>
                  <a:lnTo>
                    <a:pt x="0" y="15078"/>
                  </a:lnTo>
                  <a:lnTo>
                    <a:pt x="2087056" y="15078"/>
                  </a:lnTo>
                  <a:lnTo>
                    <a:pt x="2087056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257383" y="4079101"/>
              <a:ext cx="1698901" cy="367151"/>
            </a:xfrm>
            <a:prstGeom prst="rect">
              <a:avLst/>
            </a:prstGeom>
          </p:spPr>
        </p:pic>
      </p:grpSp>
      <p:pic>
        <p:nvPicPr>
          <p:cNvPr id="24" name="object 2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12097" y="4571902"/>
            <a:ext cx="7506577" cy="366899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608327" y="5814063"/>
            <a:ext cx="7279987" cy="322922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3043058" y="584275"/>
            <a:ext cx="5593861" cy="214862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593249" y="7377157"/>
            <a:ext cx="10142937" cy="262609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1593249" y="7728979"/>
            <a:ext cx="11085830" cy="262890"/>
            <a:chOff x="1593249" y="7728979"/>
            <a:chExt cx="11085830" cy="262890"/>
          </a:xfrm>
        </p:grpSpPr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93249" y="7728979"/>
              <a:ext cx="11004272" cy="26260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482865" y="7728979"/>
              <a:ext cx="196014" cy="262609"/>
            </a:xfrm>
            <a:prstGeom prst="rect">
              <a:avLst/>
            </a:prstGeom>
          </p:spPr>
        </p:pic>
      </p:grpSp>
      <p:pic>
        <p:nvPicPr>
          <p:cNvPr id="31" name="object 3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593249" y="8080550"/>
            <a:ext cx="2138259" cy="262861"/>
          </a:xfrm>
          <a:prstGeom prst="rect">
            <a:avLst/>
          </a:prstGeom>
        </p:spPr>
      </p:pic>
      <p:grpSp>
        <p:nvGrpSpPr>
          <p:cNvPr id="37" name="object 23"/>
          <p:cNvGrpSpPr/>
          <p:nvPr/>
        </p:nvGrpSpPr>
        <p:grpSpPr>
          <a:xfrm>
            <a:off x="17049522" y="8321676"/>
            <a:ext cx="3365727" cy="3200400"/>
            <a:chOff x="17107332" y="8446234"/>
            <a:chExt cx="2997200" cy="2862580"/>
          </a:xfrm>
        </p:grpSpPr>
        <p:sp>
          <p:nvSpPr>
            <p:cNvPr id="38" name="object 24"/>
            <p:cNvSpPr/>
            <p:nvPr/>
          </p:nvSpPr>
          <p:spPr>
            <a:xfrm>
              <a:off x="17107332" y="8446234"/>
              <a:ext cx="2997200" cy="2862580"/>
            </a:xfrm>
            <a:prstGeom prst="roundRect">
              <a:avLst/>
            </a:prstGeom>
            <a:solidFill>
              <a:srgbClr val="0F7E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2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8005734" y="10014605"/>
              <a:ext cx="1564350" cy="264117"/>
            </a:xfrm>
            <a:prstGeom prst="roundRect">
              <a:avLst/>
            </a:prstGeom>
          </p:spPr>
        </p:pic>
        <p:pic>
          <p:nvPicPr>
            <p:cNvPr id="40" name="object 2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8260805" y="10358134"/>
              <a:ext cx="988367" cy="263866"/>
            </a:xfrm>
            <a:prstGeom prst="roundRect">
              <a:avLst/>
            </a:prstGeom>
          </p:spPr>
        </p:pic>
        <p:pic>
          <p:nvPicPr>
            <p:cNvPr id="41" name="object 2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8494515" y="9357201"/>
              <a:ext cx="419673" cy="419673"/>
            </a:xfrm>
            <a:prstGeom prst="round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86" y="2933941"/>
            <a:ext cx="15078075" cy="837460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0056" y="1711570"/>
            <a:ext cx="8981192" cy="96750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0632" y="575479"/>
            <a:ext cx="1506550" cy="24878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043058" y="584275"/>
            <a:ext cx="5593861" cy="214862"/>
          </a:xfrm>
          <a:prstGeom prst="rect">
            <a:avLst/>
          </a:prstGeom>
        </p:spPr>
      </p:pic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643928" y="3448376"/>
          <a:ext cx="17220565" cy="58935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39055"/>
                <a:gridCol w="5696585"/>
                <a:gridCol w="6384925"/>
              </a:tblGrid>
              <a:tr h="3554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967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8100">
                      <a:solidFill>
                        <a:srgbClr val="0F7E8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8100">
                      <a:solidFill>
                        <a:srgbClr val="0F7E8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8100">
                      <a:solidFill>
                        <a:srgbClr val="0F7E8B"/>
                      </a:solidFill>
                      <a:prstDash val="solid"/>
                    </a:lnB>
                  </a:tcPr>
                </a:tc>
              </a:tr>
              <a:tr h="8376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0F7E8B"/>
                      </a:solidFill>
                      <a:prstDash val="solid"/>
                    </a:lnT>
                    <a:lnB w="38100">
                      <a:solidFill>
                        <a:srgbClr val="0F7E8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0F7E8B"/>
                      </a:solidFill>
                      <a:prstDash val="solid"/>
                    </a:lnT>
                    <a:lnB w="38100">
                      <a:solidFill>
                        <a:srgbClr val="0F7E8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0F7E8B"/>
                      </a:solidFill>
                      <a:prstDash val="solid"/>
                    </a:lnT>
                    <a:lnB w="38100">
                      <a:solidFill>
                        <a:srgbClr val="0F7E8B"/>
                      </a:solidFill>
                      <a:prstDash val="solid"/>
                    </a:lnB>
                  </a:tcPr>
                </a:tc>
              </a:tr>
              <a:tr h="5151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0F7E8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0F7E8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0F7E8B"/>
                      </a:solidFill>
                      <a:prstDash val="solid"/>
                    </a:lnT>
                  </a:tcPr>
                </a:tc>
              </a:tr>
              <a:tr h="4871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D4D4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D4D4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D4D4D4"/>
                      </a:solidFill>
                      <a:prstDash val="solid"/>
                    </a:lnB>
                  </a:tcPr>
                </a:tc>
              </a:tr>
              <a:tr h="516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D4D4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D4D4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D4D4D4"/>
                      </a:solidFill>
                      <a:prstDash val="solid"/>
                    </a:lnT>
                  </a:tcPr>
                </a:tc>
              </a:tr>
              <a:tr h="487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D4D4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D4D4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D4D4D4"/>
                      </a:solidFill>
                      <a:prstDash val="solid"/>
                    </a:lnB>
                  </a:tcPr>
                </a:tc>
              </a:tr>
              <a:tr h="4989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D4D4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D4D4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D4D4D4"/>
                      </a:solidFill>
                      <a:prstDash val="solid"/>
                    </a:lnT>
                  </a:tcPr>
                </a:tc>
              </a:tr>
              <a:tr h="8004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D4D4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D4D4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D4D4D4"/>
                      </a:solidFill>
                      <a:prstDash val="solid"/>
                    </a:lnB>
                  </a:tcPr>
                </a:tc>
              </a:tr>
              <a:tr h="5322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D4D4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D4D4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D4D4D4"/>
                      </a:solidFill>
                      <a:prstDash val="solid"/>
                    </a:lnT>
                  </a:tcPr>
                </a:tc>
              </a:tr>
              <a:tr h="3659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86021" y="3448376"/>
            <a:ext cx="4453476" cy="32292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26161" y="3448376"/>
            <a:ext cx="2217838" cy="32292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166405" y="3448376"/>
            <a:ext cx="2993521" cy="32292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426161" y="3836322"/>
            <a:ext cx="3811507" cy="26889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166405" y="3836322"/>
            <a:ext cx="3773497" cy="26889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86021" y="4601598"/>
            <a:ext cx="2881901" cy="26286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426161" y="4601598"/>
            <a:ext cx="4127308" cy="26286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3166405" y="4601598"/>
            <a:ext cx="5526009" cy="262861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686021" y="5304236"/>
            <a:ext cx="881020" cy="26260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686021" y="5739929"/>
            <a:ext cx="987969" cy="26260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426161" y="5739929"/>
            <a:ext cx="794614" cy="262609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3166405" y="5739929"/>
            <a:ext cx="794614" cy="262609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686021" y="6308185"/>
            <a:ext cx="850403" cy="262609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1686021" y="6743668"/>
            <a:ext cx="1505585" cy="262890"/>
            <a:chOff x="1686021" y="6743668"/>
            <a:chExt cx="1505585" cy="262890"/>
          </a:xfrm>
        </p:grpSpPr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86021" y="6743668"/>
              <a:ext cx="1370743" cy="26260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942528" y="6743668"/>
              <a:ext cx="248788" cy="262609"/>
            </a:xfrm>
            <a:prstGeom prst="rect">
              <a:avLst/>
            </a:prstGeom>
          </p:spPr>
        </p:pic>
      </p:grpSp>
      <p:pic>
        <p:nvPicPr>
          <p:cNvPr id="28" name="object 2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426161" y="6743668"/>
            <a:ext cx="1923292" cy="262609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13166405" y="6743668"/>
            <a:ext cx="2595245" cy="262890"/>
            <a:chOff x="13166405" y="6743668"/>
            <a:chExt cx="2595245" cy="262890"/>
          </a:xfrm>
        </p:grpSpPr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3166405" y="6743668"/>
              <a:ext cx="2457621" cy="26260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512302" y="6743668"/>
              <a:ext cx="248788" cy="262609"/>
            </a:xfrm>
            <a:prstGeom prst="rect">
              <a:avLst/>
            </a:prstGeom>
          </p:spPr>
        </p:pic>
      </p:grpSp>
      <p:pic>
        <p:nvPicPr>
          <p:cNvPr id="32" name="object 3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686021" y="7277684"/>
            <a:ext cx="1636180" cy="262609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686021" y="7746151"/>
            <a:ext cx="4365416" cy="262609"/>
          </a:xfrm>
          <a:prstGeom prst="rect">
            <a:avLst/>
          </a:prstGeom>
        </p:spPr>
      </p:pic>
      <p:grpSp>
        <p:nvGrpSpPr>
          <p:cNvPr id="34" name="object 34"/>
          <p:cNvGrpSpPr/>
          <p:nvPr/>
        </p:nvGrpSpPr>
        <p:grpSpPr>
          <a:xfrm>
            <a:off x="1686021" y="8097973"/>
            <a:ext cx="3155950" cy="262890"/>
            <a:chOff x="1686021" y="8097973"/>
            <a:chExt cx="3155950" cy="262890"/>
          </a:xfrm>
        </p:grpSpPr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686021" y="8097973"/>
              <a:ext cx="1946118" cy="26260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510469" y="8097973"/>
              <a:ext cx="366899" cy="26260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756744" y="8097973"/>
              <a:ext cx="1085097" cy="262609"/>
            </a:xfrm>
            <a:prstGeom prst="rect">
              <a:avLst/>
            </a:prstGeom>
          </p:spPr>
        </p:pic>
      </p:grpSp>
      <p:pic>
        <p:nvPicPr>
          <p:cNvPr id="38" name="object 38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426161" y="7746151"/>
            <a:ext cx="4365416" cy="262609"/>
          </a:xfrm>
          <a:prstGeom prst="rect">
            <a:avLst/>
          </a:prstGeom>
        </p:spPr>
      </p:pic>
      <p:grpSp>
        <p:nvGrpSpPr>
          <p:cNvPr id="39" name="object 39"/>
          <p:cNvGrpSpPr/>
          <p:nvPr/>
        </p:nvGrpSpPr>
        <p:grpSpPr>
          <a:xfrm>
            <a:off x="7426161" y="8097973"/>
            <a:ext cx="3155950" cy="262890"/>
            <a:chOff x="7426161" y="8097973"/>
            <a:chExt cx="3155950" cy="262890"/>
          </a:xfrm>
        </p:grpSpPr>
        <p:pic>
          <p:nvPicPr>
            <p:cNvPr id="40" name="object 4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426161" y="8097973"/>
              <a:ext cx="1946118" cy="26260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250608" y="8097973"/>
              <a:ext cx="366899" cy="26260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496883" y="8097973"/>
              <a:ext cx="1085097" cy="262609"/>
            </a:xfrm>
            <a:prstGeom prst="rect">
              <a:avLst/>
            </a:prstGeom>
          </p:spPr>
        </p:pic>
      </p:grpSp>
      <p:pic>
        <p:nvPicPr>
          <p:cNvPr id="43" name="object 4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3166405" y="7746151"/>
            <a:ext cx="1112740" cy="262609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686021" y="8610104"/>
            <a:ext cx="2005907" cy="262609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686021" y="9079304"/>
            <a:ext cx="4007417" cy="262609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7426161" y="9079304"/>
            <a:ext cx="1242579" cy="262609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3166405" y="9079304"/>
            <a:ext cx="2319929" cy="262609"/>
          </a:xfrm>
          <a:prstGeom prst="rect">
            <a:avLst/>
          </a:prstGeom>
        </p:spPr>
      </p:pic>
      <p:grpSp>
        <p:nvGrpSpPr>
          <p:cNvPr id="48" name="object 23"/>
          <p:cNvGrpSpPr/>
          <p:nvPr/>
        </p:nvGrpSpPr>
        <p:grpSpPr>
          <a:xfrm>
            <a:off x="17049522" y="8321676"/>
            <a:ext cx="3365727" cy="3200400"/>
            <a:chOff x="17107332" y="8446234"/>
            <a:chExt cx="2997200" cy="2862580"/>
          </a:xfrm>
        </p:grpSpPr>
        <p:sp>
          <p:nvSpPr>
            <p:cNvPr id="49" name="object 24"/>
            <p:cNvSpPr/>
            <p:nvPr/>
          </p:nvSpPr>
          <p:spPr>
            <a:xfrm>
              <a:off x="17107332" y="8446234"/>
              <a:ext cx="2997200" cy="2862580"/>
            </a:xfrm>
            <a:prstGeom prst="roundRect">
              <a:avLst/>
            </a:prstGeom>
            <a:solidFill>
              <a:srgbClr val="0F7E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2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8005734" y="10014605"/>
              <a:ext cx="1564350" cy="264117"/>
            </a:xfrm>
            <a:prstGeom prst="roundRect">
              <a:avLst/>
            </a:prstGeom>
          </p:spPr>
        </p:pic>
        <p:pic>
          <p:nvPicPr>
            <p:cNvPr id="51" name="object 2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8260805" y="10358134"/>
              <a:ext cx="988367" cy="263866"/>
            </a:xfrm>
            <a:prstGeom prst="roundRect">
              <a:avLst/>
            </a:prstGeom>
          </p:spPr>
        </p:pic>
        <p:pic>
          <p:nvPicPr>
            <p:cNvPr id="52" name="object 2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8494515" y="9357201"/>
              <a:ext cx="419673" cy="419673"/>
            </a:xfrm>
            <a:prstGeom prst="round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17764" y="2388123"/>
            <a:ext cx="7586335" cy="892042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614086" y="1711570"/>
            <a:ext cx="12411075" cy="1782445"/>
            <a:chOff x="1614086" y="1711570"/>
            <a:chExt cx="12411075" cy="178244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4086" y="1711570"/>
              <a:ext cx="8498484" cy="96750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4086" y="2525849"/>
              <a:ext cx="12410826" cy="967761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70632" y="575479"/>
            <a:ext cx="1506550" cy="24878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005735" y="10014605"/>
            <a:ext cx="1564350" cy="26411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260804" y="10358135"/>
            <a:ext cx="988367" cy="26386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494516" y="9357201"/>
            <a:ext cx="419673" cy="41967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12306" y="4086681"/>
            <a:ext cx="11866235" cy="36689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12306" y="4579232"/>
            <a:ext cx="7789815" cy="36689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043058" y="584275"/>
            <a:ext cx="5593861" cy="21486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09060" y="6787122"/>
            <a:ext cx="4421436" cy="26260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09060" y="7138944"/>
            <a:ext cx="3169222" cy="26260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609060" y="6248082"/>
            <a:ext cx="3992862" cy="32292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487311" y="6787122"/>
            <a:ext cx="2481913" cy="26260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487311" y="6249338"/>
            <a:ext cx="1896067" cy="32292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612830" y="7943422"/>
            <a:ext cx="2590601" cy="322922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1612830" y="8477438"/>
            <a:ext cx="3248025" cy="1031875"/>
            <a:chOff x="1612830" y="8477438"/>
            <a:chExt cx="3248025" cy="1031875"/>
          </a:xfrm>
        </p:grpSpPr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12830" y="8477438"/>
              <a:ext cx="208580" cy="32794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831462" y="8527698"/>
              <a:ext cx="1937532" cy="26260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12830" y="8829260"/>
              <a:ext cx="208580" cy="32794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831462" y="8879520"/>
              <a:ext cx="1323519" cy="26260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12830" y="9180830"/>
              <a:ext cx="208580" cy="32819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831462" y="9231090"/>
              <a:ext cx="3028913" cy="262861"/>
            </a:xfrm>
            <a:prstGeom prst="rect">
              <a:avLst/>
            </a:prstGeom>
          </p:spPr>
        </p:pic>
      </p:grpSp>
      <p:pic>
        <p:nvPicPr>
          <p:cNvPr id="26" name="object 2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831462" y="9583373"/>
            <a:ext cx="4343951" cy="26260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35</Words>
  <Application>Microsoft Office PowerPoint</Application>
  <PresentationFormat>Произвольный</PresentationFormat>
  <Paragraphs>10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Tahoma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Кредитные каникулы. Отсрочка погашения кредита по 106-ФЗ</vt:lpstr>
      <vt:lpstr>Презентация PowerPoint</vt:lpstr>
      <vt:lpstr>Презентация PowerPoint</vt:lpstr>
      <vt:lpstr>Презентация PowerPoint</vt:lpstr>
      <vt:lpstr>Режим работы офисов Сбербанка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Власов Дмитрий Юрьевич - СРБ</dc:creator>
  <cp:lastModifiedBy>user</cp:lastModifiedBy>
  <cp:revision>1</cp:revision>
  <dcterms:created xsi:type="dcterms:W3CDTF">2022-03-17T06:14:21Z</dcterms:created>
  <dcterms:modified xsi:type="dcterms:W3CDTF">2022-03-17T08:47:06Z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2022-03-17T00:00:00Z</vt:filetime>
  </property>
</Properties>
</file>